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4"/>
  </p:notesMasterIdLst>
  <p:sldIdLst>
    <p:sldId id="256" r:id="rId2"/>
    <p:sldId id="295" r:id="rId3"/>
    <p:sldId id="266" r:id="rId4"/>
    <p:sldId id="257" r:id="rId5"/>
    <p:sldId id="279" r:id="rId6"/>
    <p:sldId id="293" r:id="rId7"/>
    <p:sldId id="298" r:id="rId8"/>
    <p:sldId id="281" r:id="rId9"/>
    <p:sldId id="297" r:id="rId10"/>
    <p:sldId id="296" r:id="rId11"/>
    <p:sldId id="294" r:id="rId12"/>
    <p:sldId id="28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73" autoAdjust="0"/>
    <p:restoredTop sz="94660"/>
  </p:normalViewPr>
  <p:slideViewPr>
    <p:cSldViewPr snapToGrid="0">
      <p:cViewPr varScale="1">
        <p:scale>
          <a:sx n="94" d="100"/>
          <a:sy n="94" d="100"/>
        </p:scale>
        <p:origin x="80" y="320"/>
      </p:cViewPr>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72D4E7-3B33-4C56-943B-190615E15F70}" type="datetimeFigureOut">
              <a:rPr lang="en-GB" smtClean="0"/>
              <a:t>19/10/2023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1AB804-7B1C-4532-8EFE-BFA5A33F8D08}" type="slidenum">
              <a:rPr lang="en-GB" smtClean="0"/>
              <a:t>‹#›</a:t>
            </a:fld>
            <a:endParaRPr lang="en-GB" dirty="0"/>
          </a:p>
        </p:txBody>
      </p:sp>
    </p:spTree>
    <p:extLst>
      <p:ext uri="{BB962C8B-B14F-4D97-AF65-F5344CB8AC3E}">
        <p14:creationId xmlns:p14="http://schemas.microsoft.com/office/powerpoint/2010/main" val="1153697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21AB804-7B1C-4532-8EFE-BFA5A33F8D08}" type="slidenum">
              <a:rPr lang="en-GB" smtClean="0"/>
              <a:t>1</a:t>
            </a:fld>
            <a:endParaRPr lang="en-GB" dirty="0"/>
          </a:p>
        </p:txBody>
      </p:sp>
    </p:spTree>
    <p:extLst>
      <p:ext uri="{BB962C8B-B14F-4D97-AF65-F5344CB8AC3E}">
        <p14:creationId xmlns:p14="http://schemas.microsoft.com/office/powerpoint/2010/main" val="6516646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21AB804-7B1C-4532-8EFE-BFA5A33F8D08}" type="slidenum">
              <a:rPr lang="en-GB" smtClean="0"/>
              <a:t>6</a:t>
            </a:fld>
            <a:endParaRPr lang="en-GB" dirty="0"/>
          </a:p>
        </p:txBody>
      </p:sp>
    </p:spTree>
    <p:extLst>
      <p:ext uri="{BB962C8B-B14F-4D97-AF65-F5344CB8AC3E}">
        <p14:creationId xmlns:p14="http://schemas.microsoft.com/office/powerpoint/2010/main" val="32970065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E66DCAF-33A2-40F5-B637-C6DFDE006908}" type="datetime1">
              <a:rPr lang="en-US" smtClean="0"/>
              <a:t>10/19/2023</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AAE1D8D-EB62-492F-BBC4-AF41F872075B}" type="datetime1">
              <a:rPr lang="en-US" smtClean="0"/>
              <a:t>10/19/2023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0C1837-D71C-4C26-B81F-B0D907BDDB88}" type="datetime1">
              <a:rPr lang="en-US" smtClean="0"/>
              <a:t>10/19/2023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0FCD5F-B004-4C9F-B1AF-E9E1B82FF3B8}" type="datetime1">
              <a:rPr lang="en-US" smtClean="0"/>
              <a:t>10/19/2023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7E6B53E-E4B2-4487-A3BD-195B73A28AEF}" type="datetime1">
              <a:rPr lang="en-US" smtClean="0"/>
              <a:t>10/19/2023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17175567-DFE1-40A2-B780-49179DEF68D8}" type="datetime1">
              <a:rPr lang="en-US" smtClean="0"/>
              <a:t>10/19/2023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731D0521-522F-4A14-8A2E-693F2E021DB5}" type="datetime1">
              <a:rPr lang="en-US" smtClean="0"/>
              <a:t>10/19/2023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1EBE02-6A3B-48E5-99E9-992D092F2829}" type="datetime1">
              <a:rPr lang="en-US" smtClean="0"/>
              <a:t>10/19/2023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39A9C0E-BA2C-44A7-B6CE-59418CB21E1D}" type="datetime1">
              <a:rPr lang="en-US" smtClean="0"/>
              <a:t>10/19/2023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AA7525-D868-4042-8BCA-D88EFA12CFCD}" type="datetime1">
              <a:rPr lang="en-US" smtClean="0"/>
              <a:t>10/19/2023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7BF18E-12EB-4681-AE82-BD339DBA6FC5}" type="datetime1">
              <a:rPr lang="en-US" smtClean="0"/>
              <a:t>10/19/2023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E37E22C-65CC-43C5-8DC4-8EBA6A0D4E42}" type="datetime1">
              <a:rPr lang="en-US" smtClean="0"/>
              <a:t>10/19/2023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53039E7-943D-479D-8423-0FE412EF0CB7}" type="datetime1">
              <a:rPr lang="en-US" smtClean="0"/>
              <a:t>10/19/2023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3C4C374-5A00-49C9-947A-451D99EF377F}" type="datetime1">
              <a:rPr lang="en-US" smtClean="0"/>
              <a:t>10/19/2023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6924F3-AD48-4301-905F-59CD4B140B5E}" type="datetime1">
              <a:rPr lang="en-US" smtClean="0"/>
              <a:t>10/19/2023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49D54D-FB48-4C8D-B094-CAF7DB014B6E}" type="datetime1">
              <a:rPr lang="en-US" smtClean="0"/>
              <a:t>10/19/2023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7300F7A-939C-4A94-9BCA-E342A40FE347}" type="datetime1">
              <a:rPr lang="en-US" smtClean="0"/>
              <a:t>10/19/2023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7C72871-D6CD-47E6-B2EF-26BFCA820D1D}" type="datetime1">
              <a:rPr lang="en-US" smtClean="0"/>
              <a:t>10/19/2023</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xml"/><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6.xml"/><Relationship Id="rId7" Type="http://schemas.openxmlformats.org/officeDocument/2006/relationships/image" Target="../media/image9.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CCCBF-554B-1E1E-0ADF-0281BB32A3D2}"/>
              </a:ext>
            </a:extLst>
          </p:cNvPr>
          <p:cNvSpPr>
            <a:spLocks noGrp="1"/>
          </p:cNvSpPr>
          <p:nvPr>
            <p:ph type="ctrTitle"/>
          </p:nvPr>
        </p:nvSpPr>
        <p:spPr>
          <a:xfrm>
            <a:off x="1876424" y="521500"/>
            <a:ext cx="8791575" cy="3931453"/>
          </a:xfrm>
        </p:spPr>
        <p:txBody>
          <a:bodyPr>
            <a:normAutofit fontScale="90000"/>
          </a:bodyPr>
          <a:lstStyle/>
          <a:p>
            <a:r>
              <a:rPr lang="en-GB" dirty="0"/>
              <a:t>Data analytics career accelerator 2023 cohort 2</a:t>
            </a:r>
            <a:br>
              <a:rPr lang="en-GB" dirty="0"/>
            </a:br>
            <a:br>
              <a:rPr lang="en-GB" dirty="0"/>
            </a:br>
            <a:r>
              <a:rPr lang="en-US" dirty="0"/>
              <a:t>Course 3 Assignment: Advanced Analytics for Organisational Impact</a:t>
            </a:r>
            <a:endParaRPr lang="en-GB" dirty="0"/>
          </a:p>
        </p:txBody>
      </p:sp>
      <p:sp>
        <p:nvSpPr>
          <p:cNvPr id="3" name="Subtitle 2">
            <a:extLst>
              <a:ext uri="{FF2B5EF4-FFF2-40B4-BE49-F238E27FC236}">
                <a16:creationId xmlns:a16="http://schemas.microsoft.com/office/drawing/2014/main" id="{2C03C4FC-9BF9-4FCC-60BB-E083924AA310}"/>
              </a:ext>
            </a:extLst>
          </p:cNvPr>
          <p:cNvSpPr>
            <a:spLocks noGrp="1"/>
          </p:cNvSpPr>
          <p:nvPr>
            <p:ph type="subTitle" idx="1"/>
          </p:nvPr>
        </p:nvSpPr>
        <p:spPr>
          <a:xfrm>
            <a:off x="1876424" y="4666462"/>
            <a:ext cx="8791575" cy="1655762"/>
          </a:xfrm>
        </p:spPr>
        <p:txBody>
          <a:bodyPr/>
          <a:lstStyle/>
          <a:p>
            <a:r>
              <a:rPr lang="en-GB" dirty="0"/>
              <a:t>Student name: Rose Ryan</a:t>
            </a:r>
          </a:p>
          <a:p>
            <a:r>
              <a:rPr lang="en-GB" dirty="0"/>
              <a:t>Submission date: 19 October 2023 </a:t>
            </a:r>
          </a:p>
        </p:txBody>
      </p:sp>
      <p:pic>
        <p:nvPicPr>
          <p:cNvPr id="15" name="Audio 14">
            <a:hlinkClick r:id="" action="ppaction://media"/>
            <a:extLst>
              <a:ext uri="{FF2B5EF4-FFF2-40B4-BE49-F238E27FC236}">
                <a16:creationId xmlns:a16="http://schemas.microsoft.com/office/drawing/2014/main" id="{CAB0017B-8EF5-3D31-9F11-9056155FAAA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55913696"/>
      </p:ext>
    </p:extLst>
  </p:cSld>
  <p:clrMapOvr>
    <a:masterClrMapping/>
  </p:clrMapOvr>
  <mc:AlternateContent xmlns:mc="http://schemas.openxmlformats.org/markup-compatibility/2006">
    <mc:Choice xmlns:p14="http://schemas.microsoft.com/office/powerpoint/2010/main" Requires="p14">
      <p:transition spd="slow" p14:dur="2000" advTm="7251"/>
    </mc:Choice>
    <mc:Fallback>
      <p:transition spd="slow" advTm="72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951C2-D76D-C5E7-6E36-28A7589392E3}"/>
              </a:ext>
            </a:extLst>
          </p:cNvPr>
          <p:cNvSpPr>
            <a:spLocks noGrp="1"/>
          </p:cNvSpPr>
          <p:nvPr>
            <p:ph type="title"/>
          </p:nvPr>
        </p:nvSpPr>
        <p:spPr>
          <a:xfrm>
            <a:off x="8036041" y="618518"/>
            <a:ext cx="3281003" cy="1478570"/>
          </a:xfrm>
        </p:spPr>
        <p:txBody>
          <a:bodyPr anchor="b">
            <a:normAutofit/>
          </a:bodyPr>
          <a:lstStyle/>
          <a:p>
            <a:r>
              <a:rPr lang="en-GB" sz="4300" dirty="0"/>
              <a:t>Reliability of the data </a:t>
            </a:r>
          </a:p>
        </p:txBody>
      </p:sp>
      <p:sp>
        <p:nvSpPr>
          <p:cNvPr id="160" name="Round Diagonal Corner Rectangle 11">
            <a:extLst>
              <a:ext uri="{FF2B5EF4-FFF2-40B4-BE49-F238E27FC236}">
                <a16:creationId xmlns:a16="http://schemas.microsoft.com/office/drawing/2014/main" id="{E704FA00-F5B1-4BF3-BFB2-F832D36702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7" name="Picture 76" descr="A screenshot of a graph&#10;&#10;Description automatically generated">
            <a:extLst>
              <a:ext uri="{FF2B5EF4-FFF2-40B4-BE49-F238E27FC236}">
                <a16:creationId xmlns:a16="http://schemas.microsoft.com/office/drawing/2014/main" id="{78F7B5C5-1380-B7AD-5CCD-2DCCF0211527}"/>
              </a:ext>
            </a:extLst>
          </p:cNvPr>
          <p:cNvPicPr>
            <a:picLocks noChangeAspect="1"/>
          </p:cNvPicPr>
          <p:nvPr/>
        </p:nvPicPr>
        <p:blipFill>
          <a:blip r:embed="rId5"/>
          <a:stretch>
            <a:fillRect/>
          </a:stretch>
        </p:blipFill>
        <p:spPr>
          <a:xfrm>
            <a:off x="1118988" y="1924083"/>
            <a:ext cx="2974328" cy="3004372"/>
          </a:xfrm>
          <a:prstGeom prst="rect">
            <a:avLst/>
          </a:prstGeom>
        </p:spPr>
      </p:pic>
      <p:pic>
        <p:nvPicPr>
          <p:cNvPr id="12" name="Picture 11" descr="A graph of a graph&#10;&#10;Description automatically generated with medium confidence">
            <a:extLst>
              <a:ext uri="{FF2B5EF4-FFF2-40B4-BE49-F238E27FC236}">
                <a16:creationId xmlns:a16="http://schemas.microsoft.com/office/drawing/2014/main" id="{8EA184E0-5F01-E99D-1991-42401C369D5B}"/>
              </a:ext>
            </a:extLst>
          </p:cNvPr>
          <p:cNvPicPr>
            <a:picLocks noChangeAspect="1"/>
          </p:cNvPicPr>
          <p:nvPr/>
        </p:nvPicPr>
        <p:blipFill rotWithShape="1">
          <a:blip r:embed="rId6"/>
          <a:srcRect r="7013" b="-3"/>
          <a:stretch/>
        </p:blipFill>
        <p:spPr>
          <a:xfrm>
            <a:off x="4257042" y="2326701"/>
            <a:ext cx="2974328" cy="2199137"/>
          </a:xfrm>
          <a:prstGeom prst="rect">
            <a:avLst/>
          </a:prstGeom>
        </p:spPr>
      </p:pic>
      <p:sp>
        <p:nvSpPr>
          <p:cNvPr id="13" name="Content Placeholder 10">
            <a:extLst>
              <a:ext uri="{FF2B5EF4-FFF2-40B4-BE49-F238E27FC236}">
                <a16:creationId xmlns:a16="http://schemas.microsoft.com/office/drawing/2014/main" id="{6EA3F7AA-BE78-3871-F6F6-F7E8AF4310EF}"/>
              </a:ext>
            </a:extLst>
          </p:cNvPr>
          <p:cNvSpPr>
            <a:spLocks noGrp="1"/>
          </p:cNvSpPr>
          <p:nvPr>
            <p:ph idx="1"/>
          </p:nvPr>
        </p:nvSpPr>
        <p:spPr>
          <a:xfrm>
            <a:off x="8036041" y="2249487"/>
            <a:ext cx="3281004" cy="3541714"/>
          </a:xfrm>
        </p:spPr>
        <p:txBody>
          <a:bodyPr>
            <a:normAutofit/>
          </a:bodyPr>
          <a:lstStyle/>
          <a:p>
            <a:pPr>
              <a:spcAft>
                <a:spcPts val="800"/>
              </a:spcAft>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The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QQ</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Plots</a:t>
            </a:r>
            <a:r>
              <a:rPr lang="en-US" sz="1800" dirty="0">
                <a:effectLst/>
                <a:latin typeface="Calibri" panose="020F0502020204030204" pitchFamily="34" charset="0"/>
                <a:ea typeface="Calibri" panose="020F0502020204030204" pitchFamily="34" charset="0"/>
                <a:cs typeface="Times New Roman" panose="02020603050405020304" pitchFamily="18" charset="0"/>
              </a:rPr>
              <a:t> show a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right</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skew</a:t>
            </a:r>
            <a:r>
              <a:rPr lang="en-US" sz="1800" dirty="0">
                <a:effectLst/>
                <a:latin typeface="Calibri" panose="020F0502020204030204" pitchFamily="34" charset="0"/>
                <a:ea typeface="Calibri" panose="020F0502020204030204" pitchFamily="34" charset="0"/>
                <a:cs typeface="Times New Roman" panose="02020603050405020304" pitchFamily="18" charset="0"/>
              </a:rPr>
              <a:t> to the data for all regional sales categories </a:t>
            </a:r>
          </a:p>
          <a:p>
            <a:r>
              <a:rPr lang="en-US" sz="1800" dirty="0">
                <a:latin typeface="Calibri" panose="020F0502020204030204" pitchFamily="34" charset="0"/>
                <a:ea typeface="Calibri" panose="020F0502020204030204" pitchFamily="34" charset="0"/>
                <a:cs typeface="Times New Roman" panose="02020603050405020304" pitchFamily="18" charset="0"/>
              </a:rPr>
              <a:t>The </a:t>
            </a:r>
            <a:r>
              <a:rPr lang="en-US" sz="1800" b="1" dirty="0">
                <a:latin typeface="Calibri" panose="020F0502020204030204" pitchFamily="34" charset="0"/>
                <a:ea typeface="Calibri" panose="020F0502020204030204" pitchFamily="34" charset="0"/>
                <a:cs typeface="Times New Roman" panose="02020603050405020304" pitchFamily="18" charset="0"/>
              </a:rPr>
              <a:t>histograms</a:t>
            </a:r>
            <a:r>
              <a:rPr lang="en-US" sz="1800" dirty="0">
                <a:latin typeface="Calibri" panose="020F0502020204030204" pitchFamily="34" charset="0"/>
                <a:ea typeface="Calibri" panose="020F0502020204030204" pitchFamily="34" charset="0"/>
                <a:cs typeface="Times New Roman" panose="02020603050405020304" pitchFamily="18" charset="0"/>
              </a:rPr>
              <a:t> show a </a:t>
            </a:r>
            <a:r>
              <a:rPr lang="en-US" sz="1800" b="1" dirty="0">
                <a:latin typeface="Calibri" panose="020F0502020204030204" pitchFamily="34" charset="0"/>
                <a:ea typeface="Calibri" panose="020F0502020204030204" pitchFamily="34" charset="0"/>
                <a:cs typeface="Times New Roman" panose="02020603050405020304" pitchFamily="18" charset="0"/>
              </a:rPr>
              <a:t>negative</a:t>
            </a:r>
            <a:r>
              <a:rPr lang="en-US" sz="1800" dirty="0">
                <a:latin typeface="Calibri" panose="020F0502020204030204" pitchFamily="34" charset="0"/>
                <a:ea typeface="Calibri" panose="020F0502020204030204" pitchFamily="34" charset="0"/>
                <a:cs typeface="Times New Roman" panose="02020603050405020304" pitchFamily="18" charset="0"/>
              </a:rPr>
              <a:t> </a:t>
            </a:r>
            <a:r>
              <a:rPr lang="en-US" sz="1800" b="1" dirty="0">
                <a:latin typeface="Calibri" panose="020F0502020204030204" pitchFamily="34" charset="0"/>
                <a:ea typeface="Calibri" panose="020F0502020204030204" pitchFamily="34" charset="0"/>
                <a:cs typeface="Times New Roman" panose="02020603050405020304" pitchFamily="18" charset="0"/>
              </a:rPr>
              <a:t>skew</a:t>
            </a:r>
            <a:r>
              <a:rPr lang="en-US" sz="1800" dirty="0">
                <a:latin typeface="Calibri" panose="020F0502020204030204" pitchFamily="34" charset="0"/>
                <a:ea typeface="Calibri" panose="020F0502020204030204" pitchFamily="34" charset="0"/>
                <a:cs typeface="Times New Roman" panose="02020603050405020304" pitchFamily="18" charset="0"/>
              </a:rPr>
              <a:t> to the data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B0A892A-0988-0B20-790B-2B6EFFAF88E0}"/>
              </a:ext>
            </a:extLst>
          </p:cNvPr>
          <p:cNvSpPr>
            <a:spLocks noGrp="1"/>
          </p:cNvSpPr>
          <p:nvPr>
            <p:ph type="sldNum" sz="quarter" idx="12"/>
          </p:nvPr>
        </p:nvSpPr>
        <p:spPr>
          <a:xfrm>
            <a:off x="10276321" y="6309360"/>
            <a:ext cx="771089" cy="365125"/>
          </a:xfrm>
        </p:spPr>
        <p:txBody>
          <a:bodyPr>
            <a:normAutofit/>
          </a:bodyPr>
          <a:lstStyle/>
          <a:p>
            <a:pPr>
              <a:spcAft>
                <a:spcPts val="600"/>
              </a:spcAft>
            </a:pPr>
            <a:fld id="{6D22F896-40B5-4ADD-8801-0D06FADFA095}" type="slidenum">
              <a:rPr lang="en-US" smtClean="0"/>
              <a:pPr>
                <a:spcAft>
                  <a:spcPts val="600"/>
                </a:spcAft>
              </a:pPr>
              <a:t>10</a:t>
            </a:fld>
            <a:endParaRPr lang="en-US" dirty="0"/>
          </a:p>
        </p:txBody>
      </p:sp>
      <p:pic>
        <p:nvPicPr>
          <p:cNvPr id="140" name="Audio 139">
            <a:hlinkClick r:id="" action="ppaction://media"/>
            <a:extLst>
              <a:ext uri="{FF2B5EF4-FFF2-40B4-BE49-F238E27FC236}">
                <a16:creationId xmlns:a16="http://schemas.microsoft.com/office/drawing/2014/main" id="{D7612B7F-B130-D88A-54AE-25454A3CAE9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92493016"/>
      </p:ext>
    </p:extLst>
  </p:cSld>
  <p:clrMapOvr>
    <a:masterClrMapping/>
  </p:clrMapOvr>
  <mc:AlternateContent xmlns:mc="http://schemas.openxmlformats.org/markup-compatibility/2006">
    <mc:Choice xmlns:p14="http://schemas.microsoft.com/office/powerpoint/2010/main" Requires="p14">
      <p:transition spd="slow" p14:dur="2000" advTm="1024"/>
    </mc:Choice>
    <mc:Fallback>
      <p:transition spd="slow" advTm="1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13"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4"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16"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9"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0"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1"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2"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3"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4"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0"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1"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2"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3"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4"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5"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6"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7"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8"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9"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40"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41"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42"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43"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44"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45"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46"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47"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48"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49"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50"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51"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52"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53"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54"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55"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56"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57"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58"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59"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60"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61"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62"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63"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64"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65"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grpSp>
      <p:sp useBgFill="1">
        <p:nvSpPr>
          <p:cNvPr id="67" name="Rectangle 66">
            <a:extLst>
              <a:ext uri="{FF2B5EF4-FFF2-40B4-BE49-F238E27FC236}">
                <a16:creationId xmlns:a16="http://schemas.microsoft.com/office/drawing/2014/main" id="{7A070EAD-1DCD-4F3D-BA84-799B891A0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B92682-BCE1-1E39-AAD4-F21F72AD3727}"/>
              </a:ext>
            </a:extLst>
          </p:cNvPr>
          <p:cNvSpPr>
            <a:spLocks noGrp="1"/>
          </p:cNvSpPr>
          <p:nvPr>
            <p:ph type="title"/>
          </p:nvPr>
        </p:nvSpPr>
        <p:spPr>
          <a:xfrm>
            <a:off x="3108960" y="1122363"/>
            <a:ext cx="7559039" cy="3027360"/>
          </a:xfrm>
        </p:spPr>
        <p:txBody>
          <a:bodyPr vert="horz" lIns="91440" tIns="45720" rIns="91440" bIns="45720" rtlCol="0" anchor="b">
            <a:normAutofit/>
          </a:bodyPr>
          <a:lstStyle/>
          <a:p>
            <a:pPr fontAlgn="base"/>
            <a:r>
              <a:rPr lang="en-US" sz="5400" b="0" i="0" dirty="0">
                <a:effectLst/>
              </a:rPr>
              <a:t>Recommendations</a:t>
            </a:r>
          </a:p>
        </p:txBody>
      </p:sp>
      <p:grpSp>
        <p:nvGrpSpPr>
          <p:cNvPr id="69" name="Group 68">
            <a:extLst>
              <a:ext uri="{FF2B5EF4-FFF2-40B4-BE49-F238E27FC236}">
                <a16:creationId xmlns:a16="http://schemas.microsoft.com/office/drawing/2014/main" id="{DE471E13-6104-4637-8A8F-B545529B1D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70" name="Rectangle 5">
              <a:extLst>
                <a:ext uri="{FF2B5EF4-FFF2-40B4-BE49-F238E27FC236}">
                  <a16:creationId xmlns:a16="http://schemas.microsoft.com/office/drawing/2014/main" id="{802F412D-6781-427D-AB79-09FD610CCE5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71" name="Freeform 6">
              <a:extLst>
                <a:ext uri="{FF2B5EF4-FFF2-40B4-BE49-F238E27FC236}">
                  <a16:creationId xmlns:a16="http://schemas.microsoft.com/office/drawing/2014/main" id="{8471B962-D824-43CE-B5DD-704B305B28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72" name="Freeform 7">
              <a:extLst>
                <a:ext uri="{FF2B5EF4-FFF2-40B4-BE49-F238E27FC236}">
                  <a16:creationId xmlns:a16="http://schemas.microsoft.com/office/drawing/2014/main" id="{ED60EBD3-FA75-460B-AFBD-3F234A0CAA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73" name="Rectangle 8">
              <a:extLst>
                <a:ext uri="{FF2B5EF4-FFF2-40B4-BE49-F238E27FC236}">
                  <a16:creationId xmlns:a16="http://schemas.microsoft.com/office/drawing/2014/main" id="{D0791244-FBF2-49D9-BDBC-E2E58C86B4D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74" name="Freeform 9">
              <a:extLst>
                <a:ext uri="{FF2B5EF4-FFF2-40B4-BE49-F238E27FC236}">
                  <a16:creationId xmlns:a16="http://schemas.microsoft.com/office/drawing/2014/main" id="{FEE4C4B1-195C-40F5-A78F-2EB7ED6E6F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75" name="Freeform 10">
              <a:extLst>
                <a:ext uri="{FF2B5EF4-FFF2-40B4-BE49-F238E27FC236}">
                  <a16:creationId xmlns:a16="http://schemas.microsoft.com/office/drawing/2014/main" id="{22766AF8-3850-41E4-80D0-321D9A13D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76" name="Freeform 11">
              <a:extLst>
                <a:ext uri="{FF2B5EF4-FFF2-40B4-BE49-F238E27FC236}">
                  <a16:creationId xmlns:a16="http://schemas.microsoft.com/office/drawing/2014/main" id="{8834F8EE-AB04-42FE-AE7B-3E9C6ACA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77" name="Freeform 12">
              <a:extLst>
                <a:ext uri="{FF2B5EF4-FFF2-40B4-BE49-F238E27FC236}">
                  <a16:creationId xmlns:a16="http://schemas.microsoft.com/office/drawing/2014/main" id="{C86BB534-4617-4275-908E-357CF2246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78" name="Freeform 13">
              <a:extLst>
                <a:ext uri="{FF2B5EF4-FFF2-40B4-BE49-F238E27FC236}">
                  <a16:creationId xmlns:a16="http://schemas.microsoft.com/office/drawing/2014/main" id="{B6DEB58B-8D28-4BE9-9CA9-F4B3A083B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79" name="Freeform 14">
              <a:extLst>
                <a:ext uri="{FF2B5EF4-FFF2-40B4-BE49-F238E27FC236}">
                  <a16:creationId xmlns:a16="http://schemas.microsoft.com/office/drawing/2014/main" id="{25A772BC-4720-4EC2-AD61-A7B74E915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80" name="Freeform 15">
              <a:extLst>
                <a:ext uri="{FF2B5EF4-FFF2-40B4-BE49-F238E27FC236}">
                  <a16:creationId xmlns:a16="http://schemas.microsoft.com/office/drawing/2014/main" id="{60D6B27E-FAC5-4267-80A9-DE4D2E02B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81" name="Freeform 16">
              <a:extLst>
                <a:ext uri="{FF2B5EF4-FFF2-40B4-BE49-F238E27FC236}">
                  <a16:creationId xmlns:a16="http://schemas.microsoft.com/office/drawing/2014/main" id="{1F39FA83-D8C8-4CE3-9C62-10375FD041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82" name="Freeform 17">
              <a:extLst>
                <a:ext uri="{FF2B5EF4-FFF2-40B4-BE49-F238E27FC236}">
                  <a16:creationId xmlns:a16="http://schemas.microsoft.com/office/drawing/2014/main" id="{E09B4CF3-A51F-4787-81FE-F5C79BA42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83" name="Freeform 18">
              <a:extLst>
                <a:ext uri="{FF2B5EF4-FFF2-40B4-BE49-F238E27FC236}">
                  <a16:creationId xmlns:a16="http://schemas.microsoft.com/office/drawing/2014/main" id="{6695CB35-74E4-43C0-89F5-9FDA59B3AC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84" name="Freeform 19">
              <a:extLst>
                <a:ext uri="{FF2B5EF4-FFF2-40B4-BE49-F238E27FC236}">
                  <a16:creationId xmlns:a16="http://schemas.microsoft.com/office/drawing/2014/main" id="{945450CE-FB13-4C46-825F-5BB1917033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6" name="Freeform 20">
              <a:extLst>
                <a:ext uri="{FF2B5EF4-FFF2-40B4-BE49-F238E27FC236}">
                  <a16:creationId xmlns:a16="http://schemas.microsoft.com/office/drawing/2014/main" id="{E80AA0B2-7FE7-4B75-AC25-E0F6C0FE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7" name="Freeform 21">
              <a:extLst>
                <a:ext uri="{FF2B5EF4-FFF2-40B4-BE49-F238E27FC236}">
                  <a16:creationId xmlns:a16="http://schemas.microsoft.com/office/drawing/2014/main" id="{2E81F7C1-AD8F-41A0-91A8-E05F66CB0E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87" name="Freeform 22">
              <a:extLst>
                <a:ext uri="{FF2B5EF4-FFF2-40B4-BE49-F238E27FC236}">
                  <a16:creationId xmlns:a16="http://schemas.microsoft.com/office/drawing/2014/main" id="{F4E8A538-9FFA-4C76-BCE2-D54F56A11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88" name="Freeform 23">
              <a:extLst>
                <a:ext uri="{FF2B5EF4-FFF2-40B4-BE49-F238E27FC236}">
                  <a16:creationId xmlns:a16="http://schemas.microsoft.com/office/drawing/2014/main" id="{3C412824-3CBA-4E74-B2FD-936EA70486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89" name="Freeform 24">
              <a:extLst>
                <a:ext uri="{FF2B5EF4-FFF2-40B4-BE49-F238E27FC236}">
                  <a16:creationId xmlns:a16="http://schemas.microsoft.com/office/drawing/2014/main" id="{E28DC1F0-74FF-4D97-BD4D-FD42DE4AC6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0" name="Freeform 25">
              <a:extLst>
                <a:ext uri="{FF2B5EF4-FFF2-40B4-BE49-F238E27FC236}">
                  <a16:creationId xmlns:a16="http://schemas.microsoft.com/office/drawing/2014/main" id="{77CEC4FA-6FD3-4ABF-BF98-94E7947A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1" name="Freeform 26">
              <a:extLst>
                <a:ext uri="{FF2B5EF4-FFF2-40B4-BE49-F238E27FC236}">
                  <a16:creationId xmlns:a16="http://schemas.microsoft.com/office/drawing/2014/main" id="{D4E61DA7-BFA9-48AF-BD6F-EBB15C235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2" name="Freeform 27">
              <a:extLst>
                <a:ext uri="{FF2B5EF4-FFF2-40B4-BE49-F238E27FC236}">
                  <a16:creationId xmlns:a16="http://schemas.microsoft.com/office/drawing/2014/main" id="{57164D6A-1DD9-43AE-878F-A413DC26F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3" name="Freeform 28">
              <a:extLst>
                <a:ext uri="{FF2B5EF4-FFF2-40B4-BE49-F238E27FC236}">
                  <a16:creationId xmlns:a16="http://schemas.microsoft.com/office/drawing/2014/main" id="{4949EBA6-53D9-4F2D-91DB-EA7AE260F6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4" name="Freeform 29">
              <a:extLst>
                <a:ext uri="{FF2B5EF4-FFF2-40B4-BE49-F238E27FC236}">
                  <a16:creationId xmlns:a16="http://schemas.microsoft.com/office/drawing/2014/main" id="{0AFEA5FA-F759-441C-A0BC-7EDC79A6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5" name="Freeform 30">
              <a:extLst>
                <a:ext uri="{FF2B5EF4-FFF2-40B4-BE49-F238E27FC236}">
                  <a16:creationId xmlns:a16="http://schemas.microsoft.com/office/drawing/2014/main" id="{5B913AE0-5DC8-4244-8C26-ED97F834E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6" name="Freeform 31">
              <a:extLst>
                <a:ext uri="{FF2B5EF4-FFF2-40B4-BE49-F238E27FC236}">
                  <a16:creationId xmlns:a16="http://schemas.microsoft.com/office/drawing/2014/main" id="{A87DB58A-25D2-46F1-85E3-06F964D0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7" name="Freeform 32">
              <a:extLst>
                <a:ext uri="{FF2B5EF4-FFF2-40B4-BE49-F238E27FC236}">
                  <a16:creationId xmlns:a16="http://schemas.microsoft.com/office/drawing/2014/main" id="{E7AE8209-F3E7-4ACA-98D0-90B282A147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8" name="Rectangle 33">
              <a:extLst>
                <a:ext uri="{FF2B5EF4-FFF2-40B4-BE49-F238E27FC236}">
                  <a16:creationId xmlns:a16="http://schemas.microsoft.com/office/drawing/2014/main" id="{1CED7927-A7C7-444A-A8F3-6348852AEF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99" name="Freeform 34">
              <a:extLst>
                <a:ext uri="{FF2B5EF4-FFF2-40B4-BE49-F238E27FC236}">
                  <a16:creationId xmlns:a16="http://schemas.microsoft.com/office/drawing/2014/main" id="{08BEDF90-F9A6-4DE4-94B6-43E4160394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0" name="Freeform 35">
              <a:extLst>
                <a:ext uri="{FF2B5EF4-FFF2-40B4-BE49-F238E27FC236}">
                  <a16:creationId xmlns:a16="http://schemas.microsoft.com/office/drawing/2014/main" id="{36540D5F-1C77-438A-BF12-56455C472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1" name="Freeform 36">
              <a:extLst>
                <a:ext uri="{FF2B5EF4-FFF2-40B4-BE49-F238E27FC236}">
                  <a16:creationId xmlns:a16="http://schemas.microsoft.com/office/drawing/2014/main" id="{52FC779A-BC55-40AC-8FFD-E014F8C0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2" name="Freeform 37">
              <a:extLst>
                <a:ext uri="{FF2B5EF4-FFF2-40B4-BE49-F238E27FC236}">
                  <a16:creationId xmlns:a16="http://schemas.microsoft.com/office/drawing/2014/main" id="{63E42DE5-DC0E-4043-8A35-20C53074A2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3" name="Freeform 38">
              <a:extLst>
                <a:ext uri="{FF2B5EF4-FFF2-40B4-BE49-F238E27FC236}">
                  <a16:creationId xmlns:a16="http://schemas.microsoft.com/office/drawing/2014/main" id="{41581FA6-993A-4899-ADF1-0A83A623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4" name="Freeform 39">
              <a:extLst>
                <a:ext uri="{FF2B5EF4-FFF2-40B4-BE49-F238E27FC236}">
                  <a16:creationId xmlns:a16="http://schemas.microsoft.com/office/drawing/2014/main" id="{33C4FDB9-01D2-4CB0-BFED-216CAC7EB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5" name="Freeform 40">
              <a:extLst>
                <a:ext uri="{FF2B5EF4-FFF2-40B4-BE49-F238E27FC236}">
                  <a16:creationId xmlns:a16="http://schemas.microsoft.com/office/drawing/2014/main" id="{34E715AB-2B68-41C4-A61F-02C413F242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6" name="Freeform 41">
              <a:extLst>
                <a:ext uri="{FF2B5EF4-FFF2-40B4-BE49-F238E27FC236}">
                  <a16:creationId xmlns:a16="http://schemas.microsoft.com/office/drawing/2014/main" id="{D3861C35-D060-408D-9871-4DA2D0547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7" name="Freeform 42">
              <a:extLst>
                <a:ext uri="{FF2B5EF4-FFF2-40B4-BE49-F238E27FC236}">
                  <a16:creationId xmlns:a16="http://schemas.microsoft.com/office/drawing/2014/main" id="{B4F4F38F-33FE-48A0-986D-FB771F18BE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8" name="Freeform 43">
              <a:extLst>
                <a:ext uri="{FF2B5EF4-FFF2-40B4-BE49-F238E27FC236}">
                  <a16:creationId xmlns:a16="http://schemas.microsoft.com/office/drawing/2014/main" id="{50FCFC8E-2DC3-4F27-9E02-196830E78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9" name="Freeform 44">
              <a:extLst>
                <a:ext uri="{FF2B5EF4-FFF2-40B4-BE49-F238E27FC236}">
                  <a16:creationId xmlns:a16="http://schemas.microsoft.com/office/drawing/2014/main" id="{3A6EE414-1500-4144-B453-BA950E5107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0" name="Rectangle 45">
              <a:extLst>
                <a:ext uri="{FF2B5EF4-FFF2-40B4-BE49-F238E27FC236}">
                  <a16:creationId xmlns:a16="http://schemas.microsoft.com/office/drawing/2014/main" id="{0C1A9D8A-5515-4C84-AE17-A6D5124383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11" name="Freeform 46">
              <a:extLst>
                <a:ext uri="{FF2B5EF4-FFF2-40B4-BE49-F238E27FC236}">
                  <a16:creationId xmlns:a16="http://schemas.microsoft.com/office/drawing/2014/main" id="{E8E7C8C7-FE85-4C8F-960C-3748511E0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2" name="Freeform 47">
              <a:extLst>
                <a:ext uri="{FF2B5EF4-FFF2-40B4-BE49-F238E27FC236}">
                  <a16:creationId xmlns:a16="http://schemas.microsoft.com/office/drawing/2014/main" id="{33DF2ED7-F601-4A9F-AA50-822ED85D56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3" name="Freeform 48">
              <a:extLst>
                <a:ext uri="{FF2B5EF4-FFF2-40B4-BE49-F238E27FC236}">
                  <a16:creationId xmlns:a16="http://schemas.microsoft.com/office/drawing/2014/main" id="{FEDB3A05-6FDD-4E87-B800-8F9975244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4" name="Freeform 49">
              <a:extLst>
                <a:ext uri="{FF2B5EF4-FFF2-40B4-BE49-F238E27FC236}">
                  <a16:creationId xmlns:a16="http://schemas.microsoft.com/office/drawing/2014/main" id="{AD6225C0-E391-49D5-9A7B-57C5ED60E1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5" name="Freeform 50">
              <a:extLst>
                <a:ext uri="{FF2B5EF4-FFF2-40B4-BE49-F238E27FC236}">
                  <a16:creationId xmlns:a16="http://schemas.microsoft.com/office/drawing/2014/main" id="{B814B458-45E5-451C-9CBD-027E3776A4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6" name="Freeform 51">
              <a:extLst>
                <a:ext uri="{FF2B5EF4-FFF2-40B4-BE49-F238E27FC236}">
                  <a16:creationId xmlns:a16="http://schemas.microsoft.com/office/drawing/2014/main" id="{59167140-9A0D-4FE7-8E37-2CD6130116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7" name="Freeform 52">
              <a:extLst>
                <a:ext uri="{FF2B5EF4-FFF2-40B4-BE49-F238E27FC236}">
                  <a16:creationId xmlns:a16="http://schemas.microsoft.com/office/drawing/2014/main" id="{2D38B213-991B-495D-8886-04CAD44C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8" name="Freeform 53">
              <a:extLst>
                <a:ext uri="{FF2B5EF4-FFF2-40B4-BE49-F238E27FC236}">
                  <a16:creationId xmlns:a16="http://schemas.microsoft.com/office/drawing/2014/main" id="{67C1C3DA-3972-4D98-9D9E-390461B28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9" name="Freeform 54">
              <a:extLst>
                <a:ext uri="{FF2B5EF4-FFF2-40B4-BE49-F238E27FC236}">
                  <a16:creationId xmlns:a16="http://schemas.microsoft.com/office/drawing/2014/main" id="{972F8941-61DB-48E1-B9C1-E732470563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0" name="Freeform 55">
              <a:extLst>
                <a:ext uri="{FF2B5EF4-FFF2-40B4-BE49-F238E27FC236}">
                  <a16:creationId xmlns:a16="http://schemas.microsoft.com/office/drawing/2014/main" id="{857B495F-5C9B-435F-8D39-45CC57471F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1" name="Freeform 56">
              <a:extLst>
                <a:ext uri="{FF2B5EF4-FFF2-40B4-BE49-F238E27FC236}">
                  <a16:creationId xmlns:a16="http://schemas.microsoft.com/office/drawing/2014/main" id="{B607428B-B7C9-4017-84F8-19C9B2134A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2" name="Freeform 57">
              <a:extLst>
                <a:ext uri="{FF2B5EF4-FFF2-40B4-BE49-F238E27FC236}">
                  <a16:creationId xmlns:a16="http://schemas.microsoft.com/office/drawing/2014/main" id="{A20C5139-2108-4F5E-B892-64F1D8605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3" name="Freeform 58">
              <a:extLst>
                <a:ext uri="{FF2B5EF4-FFF2-40B4-BE49-F238E27FC236}">
                  <a16:creationId xmlns:a16="http://schemas.microsoft.com/office/drawing/2014/main" id="{C2A51623-F2F3-4584-93F5-598E56A5F4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grpSp>
      <p:sp>
        <p:nvSpPr>
          <p:cNvPr id="4" name="Slide Number Placeholder 3">
            <a:extLst>
              <a:ext uri="{FF2B5EF4-FFF2-40B4-BE49-F238E27FC236}">
                <a16:creationId xmlns:a16="http://schemas.microsoft.com/office/drawing/2014/main" id="{216B4090-397D-BFDC-82BD-BEA9663BA08F}"/>
              </a:ext>
            </a:extLst>
          </p:cNvPr>
          <p:cNvSpPr>
            <a:spLocks noGrp="1"/>
          </p:cNvSpPr>
          <p:nvPr>
            <p:ph type="sldNum" sz="quarter" idx="12"/>
          </p:nvPr>
        </p:nvSpPr>
        <p:spPr>
          <a:xfrm>
            <a:off x="10024533" y="5413248"/>
            <a:ext cx="643467" cy="365125"/>
          </a:xfrm>
        </p:spPr>
        <p:txBody>
          <a:bodyPr vert="horz" lIns="91440" tIns="45720" rIns="91440" bIns="45720" rtlCol="0" anchor="ctr">
            <a:normAutofit/>
          </a:bodyPr>
          <a:lstStyle/>
          <a:p>
            <a:pPr>
              <a:spcAft>
                <a:spcPts val="600"/>
              </a:spcAft>
            </a:pPr>
            <a:fld id="{6D22F896-40B5-4ADD-8801-0D06FADFA095}" type="slidenum">
              <a:rPr lang="en-US" kern="1200" dirty="0">
                <a:solidFill>
                  <a:schemeClr val="tx1">
                    <a:tint val="75000"/>
                  </a:schemeClr>
                </a:solidFill>
                <a:latin typeface="+mn-lt"/>
                <a:ea typeface="+mn-ea"/>
                <a:cs typeface="+mn-cs"/>
              </a:rPr>
              <a:pPr>
                <a:spcAft>
                  <a:spcPts val="600"/>
                </a:spcAft>
              </a:pPr>
              <a:t>11</a:t>
            </a:fld>
            <a:endParaRPr lang="en-US" kern="1200" dirty="0">
              <a:solidFill>
                <a:schemeClr val="tx1">
                  <a:tint val="75000"/>
                </a:schemeClr>
              </a:solidFill>
              <a:latin typeface="+mn-lt"/>
              <a:ea typeface="+mn-ea"/>
              <a:cs typeface="+mn-cs"/>
            </a:endParaRPr>
          </a:p>
        </p:txBody>
      </p:sp>
      <p:pic>
        <p:nvPicPr>
          <p:cNvPr id="5" name="Audio 4">
            <a:hlinkClick r:id="" action="ppaction://media"/>
            <a:extLst>
              <a:ext uri="{FF2B5EF4-FFF2-40B4-BE49-F238E27FC236}">
                <a16:creationId xmlns:a16="http://schemas.microsoft.com/office/drawing/2014/main" id="{5B38B5CA-7657-2452-3338-4600B9BCAC8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60135618"/>
      </p:ext>
    </p:extLst>
  </p:cSld>
  <p:clrMapOvr>
    <a:masterClrMapping/>
  </p:clrMapOvr>
  <mc:AlternateContent xmlns:mc="http://schemas.openxmlformats.org/markup-compatibility/2006">
    <mc:Choice xmlns:p14="http://schemas.microsoft.com/office/powerpoint/2010/main" Requires="p14">
      <p:transition spd="slow" p14:dur="2000" advTm="1236"/>
    </mc:Choice>
    <mc:Fallback>
      <p:transition spd="slow" advTm="1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10" presetClass="entr" presetSubtype="0" fill="hold" grpId="0" nodeType="withEffect">
                                  <p:stCondLst>
                                    <p:cond delay="500"/>
                                  </p:stCondLst>
                                  <p:iterate>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0" name="Rectangle 89">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2" name="Group 91">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93"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94"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5"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6"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7"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8"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99"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0"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1"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2"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3"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4"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GB" dirty="0"/>
            </a:p>
          </p:txBody>
        </p:sp>
        <p:sp>
          <p:nvSpPr>
            <p:cNvPr id="105"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6"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7"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8"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09"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10"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1"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2"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3"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4"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5"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6"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7"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8"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19"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grpSp>
      <p:sp>
        <p:nvSpPr>
          <p:cNvPr id="2" name="Title 1">
            <a:extLst>
              <a:ext uri="{FF2B5EF4-FFF2-40B4-BE49-F238E27FC236}">
                <a16:creationId xmlns:a16="http://schemas.microsoft.com/office/drawing/2014/main" id="{4EB92682-BCE1-1E39-AAD4-F21F72AD3727}"/>
              </a:ext>
            </a:extLst>
          </p:cNvPr>
          <p:cNvSpPr>
            <a:spLocks noGrp="1"/>
          </p:cNvSpPr>
          <p:nvPr>
            <p:ph type="title"/>
          </p:nvPr>
        </p:nvSpPr>
        <p:spPr>
          <a:xfrm>
            <a:off x="1141413" y="618518"/>
            <a:ext cx="9905998" cy="1478570"/>
          </a:xfrm>
        </p:spPr>
        <p:txBody>
          <a:bodyPr>
            <a:normAutofit/>
          </a:bodyPr>
          <a:lstStyle/>
          <a:p>
            <a:pPr fontAlgn="base"/>
            <a:r>
              <a:rPr lang="en-US" b="0" i="0" dirty="0">
                <a:effectLst/>
                <a:latin typeface="Stevie Sans"/>
              </a:rPr>
              <a:t>Recommendations</a:t>
            </a:r>
          </a:p>
        </p:txBody>
      </p:sp>
      <p:sp>
        <p:nvSpPr>
          <p:cNvPr id="85" name="Content Placeholder 2">
            <a:extLst>
              <a:ext uri="{FF2B5EF4-FFF2-40B4-BE49-F238E27FC236}">
                <a16:creationId xmlns:a16="http://schemas.microsoft.com/office/drawing/2014/main" id="{1FD8FC07-A24B-D116-8330-7D662A1FCFA9}"/>
              </a:ext>
            </a:extLst>
          </p:cNvPr>
          <p:cNvSpPr>
            <a:spLocks noGrp="1"/>
          </p:cNvSpPr>
          <p:nvPr>
            <p:ph idx="1"/>
          </p:nvPr>
        </p:nvSpPr>
        <p:spPr>
          <a:xfrm>
            <a:off x="1141412" y="2249487"/>
            <a:ext cx="9905999" cy="3541714"/>
          </a:xfrm>
        </p:spPr>
        <p:txBody>
          <a:bodyPr>
            <a:normAutofit/>
          </a:bodyPr>
          <a:lstStyle/>
          <a:p>
            <a:pPr marL="228600" indent="-228600">
              <a:lnSpc>
                <a:spcPct val="107000"/>
              </a:lnSpc>
              <a:tabLst>
                <a:tab pos="228600" algn="l"/>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When targeting specific customer groups, this should be approached in five different ways, based on the distribution within the customers for renumeration, spending score and loyalty points </a:t>
            </a:r>
            <a:endParaRPr lang="en-GB" sz="1800" kern="100" dirty="0">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tabLst>
                <a:tab pos="228600" algn="l"/>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Customers with lower spending should be targeted more in marketing in order to attempt to increase their spend within the environment </a:t>
            </a:r>
            <a:endParaRPr lang="en-GB" sz="1800" kern="100" dirty="0">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tabLst>
                <a:tab pos="228600" algn="l"/>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platforms with lower-performing figures could benefit from improved marketing and advertising</a:t>
            </a:r>
            <a:endParaRPr lang="en-GB" sz="1800" kern="100" dirty="0">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tabLst>
                <a:tab pos="228600" algn="l"/>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Reviews are mostly positive, based on the WordCloud, fifteen most commonly occurring words, and polarity, so there would not be a great deal of work needed to be done to improve upon this for the online presence of Turtle games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fontAlgn="base">
              <a:buFont typeface="Arial" panose="020B0604020202020204" pitchFamily="34" charset="0"/>
              <a:buChar char="•"/>
            </a:pPr>
            <a:endParaRPr lang="en-US" b="0" i="0" dirty="0">
              <a:effectLst/>
              <a:latin typeface="Stevie Sans"/>
            </a:endParaRPr>
          </a:p>
          <a:p>
            <a:pPr fontAlgn="base">
              <a:buFont typeface="Arial" panose="020B0604020202020204" pitchFamily="34" charset="0"/>
              <a:buChar char="•"/>
            </a:pPr>
            <a:endParaRPr lang="en-US" b="0" i="0" dirty="0">
              <a:effectLst/>
              <a:latin typeface="Stevie Sans"/>
            </a:endParaRPr>
          </a:p>
          <a:p>
            <a:pPr fontAlgn="base">
              <a:buFont typeface="Arial" panose="020B0604020202020204" pitchFamily="34" charset="0"/>
              <a:buChar char="•"/>
            </a:pPr>
            <a:endParaRPr lang="en-US" dirty="0">
              <a:latin typeface="Stevie Sans"/>
            </a:endParaRPr>
          </a:p>
          <a:p>
            <a:pPr marL="228600" indent="-228600">
              <a:spcAft>
                <a:spcPts val="800"/>
              </a:spcAft>
              <a:tabLst>
                <a:tab pos="228600" algn="l"/>
                <a:tab pos="457200" algn="l"/>
              </a:tabLst>
            </a:pPr>
            <a:endParaRPr lang="en-GB" kern="100" dirty="0">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4" name="Slide Number Placeholder 3">
            <a:extLst>
              <a:ext uri="{FF2B5EF4-FFF2-40B4-BE49-F238E27FC236}">
                <a16:creationId xmlns:a16="http://schemas.microsoft.com/office/drawing/2014/main" id="{216B4090-397D-BFDC-82BD-BEA9663BA08F}"/>
              </a:ext>
            </a:extLst>
          </p:cNvPr>
          <p:cNvSpPr>
            <a:spLocks noGrp="1"/>
          </p:cNvSpPr>
          <p:nvPr>
            <p:ph type="sldNum" sz="quarter" idx="12"/>
          </p:nvPr>
        </p:nvSpPr>
        <p:spPr>
          <a:xfrm>
            <a:off x="10276321" y="5883274"/>
            <a:ext cx="771089" cy="365125"/>
          </a:xfrm>
        </p:spPr>
        <p:txBody>
          <a:bodyPr>
            <a:normAutofit/>
          </a:bodyPr>
          <a:lstStyle/>
          <a:p>
            <a:pPr>
              <a:spcAft>
                <a:spcPts val="600"/>
              </a:spcAft>
            </a:pPr>
            <a:fld id="{6D22F896-40B5-4ADD-8801-0D06FADFA095}" type="slidenum">
              <a:rPr lang="en-US" smtClean="0"/>
              <a:pPr>
                <a:spcAft>
                  <a:spcPts val="600"/>
                </a:spcAft>
              </a:pPr>
              <a:t>12</a:t>
            </a:fld>
            <a:endParaRPr lang="en-US" dirty="0"/>
          </a:p>
        </p:txBody>
      </p:sp>
      <p:grpSp>
        <p:nvGrpSpPr>
          <p:cNvPr id="121" name="Group 120">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122"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3"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4"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5"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6"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7"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8"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9"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0"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1"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grpSp>
      <p:pic>
        <p:nvPicPr>
          <p:cNvPr id="5" name="Audio 4">
            <a:hlinkClick r:id="" action="ppaction://media"/>
            <a:extLst>
              <a:ext uri="{FF2B5EF4-FFF2-40B4-BE49-F238E27FC236}">
                <a16:creationId xmlns:a16="http://schemas.microsoft.com/office/drawing/2014/main" id="{6C0BBC57-5E76-F6E7-F645-8D3F5C498A9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23548833"/>
      </p:ext>
    </p:extLst>
  </p:cSld>
  <p:clrMapOvr>
    <a:masterClrMapping/>
  </p:clrMapOvr>
  <mc:AlternateContent xmlns:mc="http://schemas.openxmlformats.org/markup-compatibility/2006">
    <mc:Choice xmlns:p14="http://schemas.microsoft.com/office/powerpoint/2010/main" Requires="p14">
      <p:transition spd="slow" p14:dur="2000" advTm="38679"/>
    </mc:Choice>
    <mc:Fallback>
      <p:transition spd="slow" advTm="38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0"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141"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42"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43"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144"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45"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46"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47"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48"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49"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0"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1"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2"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3"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4"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5"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6"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7"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8"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59"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60"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61"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62"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63"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64"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65"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66"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67"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68"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169"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0"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1"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2"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3"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4"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5"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6"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7"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8"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79"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0"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181"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2"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3"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4"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5"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6"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7"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8"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89"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90"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91"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92"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193"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grpSp>
      <p:sp useBgFill="1">
        <p:nvSpPr>
          <p:cNvPr id="67" name="Rectangle 66">
            <a:extLst>
              <a:ext uri="{FF2B5EF4-FFF2-40B4-BE49-F238E27FC236}">
                <a16:creationId xmlns:a16="http://schemas.microsoft.com/office/drawing/2014/main" id="{7A070EAD-1DCD-4F3D-BA84-799B891A0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B92682-BCE1-1E39-AAD4-F21F72AD3727}"/>
              </a:ext>
            </a:extLst>
          </p:cNvPr>
          <p:cNvSpPr>
            <a:spLocks noGrp="1"/>
          </p:cNvSpPr>
          <p:nvPr>
            <p:ph type="title"/>
          </p:nvPr>
        </p:nvSpPr>
        <p:spPr>
          <a:xfrm>
            <a:off x="3108960" y="1122363"/>
            <a:ext cx="7559039" cy="3027360"/>
          </a:xfrm>
        </p:spPr>
        <p:txBody>
          <a:bodyPr vert="horz" lIns="91440" tIns="45720" rIns="91440" bIns="45720" rtlCol="0" anchor="b">
            <a:normAutofit/>
          </a:bodyPr>
          <a:lstStyle/>
          <a:p>
            <a:pPr fontAlgn="base"/>
            <a:r>
              <a:rPr lang="en-US" sz="5400" b="0" i="0" dirty="0">
                <a:effectLst/>
              </a:rPr>
              <a:t>introduction</a:t>
            </a:r>
          </a:p>
        </p:txBody>
      </p:sp>
      <p:grpSp>
        <p:nvGrpSpPr>
          <p:cNvPr id="194" name="Group 68">
            <a:extLst>
              <a:ext uri="{FF2B5EF4-FFF2-40B4-BE49-F238E27FC236}">
                <a16:creationId xmlns:a16="http://schemas.microsoft.com/office/drawing/2014/main" id="{DE471E13-6104-4637-8A8F-B545529B1D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70" name="Rectangle 5">
              <a:extLst>
                <a:ext uri="{FF2B5EF4-FFF2-40B4-BE49-F238E27FC236}">
                  <a16:creationId xmlns:a16="http://schemas.microsoft.com/office/drawing/2014/main" id="{802F412D-6781-427D-AB79-09FD610CCE5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71" name="Freeform 6">
              <a:extLst>
                <a:ext uri="{FF2B5EF4-FFF2-40B4-BE49-F238E27FC236}">
                  <a16:creationId xmlns:a16="http://schemas.microsoft.com/office/drawing/2014/main" id="{8471B962-D824-43CE-B5DD-704B305B28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95" name="Freeform 7">
              <a:extLst>
                <a:ext uri="{FF2B5EF4-FFF2-40B4-BE49-F238E27FC236}">
                  <a16:creationId xmlns:a16="http://schemas.microsoft.com/office/drawing/2014/main" id="{ED60EBD3-FA75-460B-AFBD-3F234A0CAA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96" name="Rectangle 8">
              <a:extLst>
                <a:ext uri="{FF2B5EF4-FFF2-40B4-BE49-F238E27FC236}">
                  <a16:creationId xmlns:a16="http://schemas.microsoft.com/office/drawing/2014/main" id="{D0791244-FBF2-49D9-BDBC-E2E58C86B4D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97" name="Freeform 9">
              <a:extLst>
                <a:ext uri="{FF2B5EF4-FFF2-40B4-BE49-F238E27FC236}">
                  <a16:creationId xmlns:a16="http://schemas.microsoft.com/office/drawing/2014/main" id="{FEE4C4B1-195C-40F5-A78F-2EB7ED6E6F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98" name="Freeform 10">
              <a:extLst>
                <a:ext uri="{FF2B5EF4-FFF2-40B4-BE49-F238E27FC236}">
                  <a16:creationId xmlns:a16="http://schemas.microsoft.com/office/drawing/2014/main" id="{22766AF8-3850-41E4-80D0-321D9A13D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99" name="Freeform 11">
              <a:extLst>
                <a:ext uri="{FF2B5EF4-FFF2-40B4-BE49-F238E27FC236}">
                  <a16:creationId xmlns:a16="http://schemas.microsoft.com/office/drawing/2014/main" id="{8834F8EE-AB04-42FE-AE7B-3E9C6ACA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0" name="Freeform 12">
              <a:extLst>
                <a:ext uri="{FF2B5EF4-FFF2-40B4-BE49-F238E27FC236}">
                  <a16:creationId xmlns:a16="http://schemas.microsoft.com/office/drawing/2014/main" id="{C86BB534-4617-4275-908E-357CF2246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1" name="Freeform 13">
              <a:extLst>
                <a:ext uri="{FF2B5EF4-FFF2-40B4-BE49-F238E27FC236}">
                  <a16:creationId xmlns:a16="http://schemas.microsoft.com/office/drawing/2014/main" id="{B6DEB58B-8D28-4BE9-9CA9-F4B3A083B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2" name="Freeform 14">
              <a:extLst>
                <a:ext uri="{FF2B5EF4-FFF2-40B4-BE49-F238E27FC236}">
                  <a16:creationId xmlns:a16="http://schemas.microsoft.com/office/drawing/2014/main" id="{25A772BC-4720-4EC2-AD61-A7B74E915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3" name="Freeform 15">
              <a:extLst>
                <a:ext uri="{FF2B5EF4-FFF2-40B4-BE49-F238E27FC236}">
                  <a16:creationId xmlns:a16="http://schemas.microsoft.com/office/drawing/2014/main" id="{60D6B27E-FAC5-4267-80A9-DE4D2E02B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4" name="Freeform 16">
              <a:extLst>
                <a:ext uri="{FF2B5EF4-FFF2-40B4-BE49-F238E27FC236}">
                  <a16:creationId xmlns:a16="http://schemas.microsoft.com/office/drawing/2014/main" id="{1F39FA83-D8C8-4CE3-9C62-10375FD041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5" name="Freeform 17">
              <a:extLst>
                <a:ext uri="{FF2B5EF4-FFF2-40B4-BE49-F238E27FC236}">
                  <a16:creationId xmlns:a16="http://schemas.microsoft.com/office/drawing/2014/main" id="{E09B4CF3-A51F-4787-81FE-F5C79BA42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6" name="Freeform 18">
              <a:extLst>
                <a:ext uri="{FF2B5EF4-FFF2-40B4-BE49-F238E27FC236}">
                  <a16:creationId xmlns:a16="http://schemas.microsoft.com/office/drawing/2014/main" id="{6695CB35-74E4-43C0-89F5-9FDA59B3AC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7" name="Freeform 19">
              <a:extLst>
                <a:ext uri="{FF2B5EF4-FFF2-40B4-BE49-F238E27FC236}">
                  <a16:creationId xmlns:a16="http://schemas.microsoft.com/office/drawing/2014/main" id="{945450CE-FB13-4C46-825F-5BB1917033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8" name="Freeform 20">
              <a:extLst>
                <a:ext uri="{FF2B5EF4-FFF2-40B4-BE49-F238E27FC236}">
                  <a16:creationId xmlns:a16="http://schemas.microsoft.com/office/drawing/2014/main" id="{E80AA0B2-7FE7-4B75-AC25-E0F6C0FE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09" name="Freeform 21">
              <a:extLst>
                <a:ext uri="{FF2B5EF4-FFF2-40B4-BE49-F238E27FC236}">
                  <a16:creationId xmlns:a16="http://schemas.microsoft.com/office/drawing/2014/main" id="{2E81F7C1-AD8F-41A0-91A8-E05F66CB0E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0" name="Freeform 22">
              <a:extLst>
                <a:ext uri="{FF2B5EF4-FFF2-40B4-BE49-F238E27FC236}">
                  <a16:creationId xmlns:a16="http://schemas.microsoft.com/office/drawing/2014/main" id="{F4E8A538-9FFA-4C76-BCE2-D54F56A11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1" name="Freeform 23">
              <a:extLst>
                <a:ext uri="{FF2B5EF4-FFF2-40B4-BE49-F238E27FC236}">
                  <a16:creationId xmlns:a16="http://schemas.microsoft.com/office/drawing/2014/main" id="{3C412824-3CBA-4E74-B2FD-936EA70486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2" name="Freeform 24">
              <a:extLst>
                <a:ext uri="{FF2B5EF4-FFF2-40B4-BE49-F238E27FC236}">
                  <a16:creationId xmlns:a16="http://schemas.microsoft.com/office/drawing/2014/main" id="{E28DC1F0-74FF-4D97-BD4D-FD42DE4AC6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3" name="Freeform 25">
              <a:extLst>
                <a:ext uri="{FF2B5EF4-FFF2-40B4-BE49-F238E27FC236}">
                  <a16:creationId xmlns:a16="http://schemas.microsoft.com/office/drawing/2014/main" id="{77CEC4FA-6FD3-4ABF-BF98-94E7947A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4" name="Freeform 26">
              <a:extLst>
                <a:ext uri="{FF2B5EF4-FFF2-40B4-BE49-F238E27FC236}">
                  <a16:creationId xmlns:a16="http://schemas.microsoft.com/office/drawing/2014/main" id="{D4E61DA7-BFA9-48AF-BD6F-EBB15C235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5" name="Freeform 27">
              <a:extLst>
                <a:ext uri="{FF2B5EF4-FFF2-40B4-BE49-F238E27FC236}">
                  <a16:creationId xmlns:a16="http://schemas.microsoft.com/office/drawing/2014/main" id="{57164D6A-1DD9-43AE-878F-A413DC26F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6" name="Freeform 28">
              <a:extLst>
                <a:ext uri="{FF2B5EF4-FFF2-40B4-BE49-F238E27FC236}">
                  <a16:creationId xmlns:a16="http://schemas.microsoft.com/office/drawing/2014/main" id="{4949EBA6-53D9-4F2D-91DB-EA7AE260F6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7" name="Freeform 29">
              <a:extLst>
                <a:ext uri="{FF2B5EF4-FFF2-40B4-BE49-F238E27FC236}">
                  <a16:creationId xmlns:a16="http://schemas.microsoft.com/office/drawing/2014/main" id="{0AFEA5FA-F759-441C-A0BC-7EDC79A6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8" name="Freeform 30">
              <a:extLst>
                <a:ext uri="{FF2B5EF4-FFF2-40B4-BE49-F238E27FC236}">
                  <a16:creationId xmlns:a16="http://schemas.microsoft.com/office/drawing/2014/main" id="{5B913AE0-5DC8-4244-8C26-ED97F834E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19" name="Freeform 31">
              <a:extLst>
                <a:ext uri="{FF2B5EF4-FFF2-40B4-BE49-F238E27FC236}">
                  <a16:creationId xmlns:a16="http://schemas.microsoft.com/office/drawing/2014/main" id="{A87DB58A-25D2-46F1-85E3-06F964D0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20" name="Freeform 32">
              <a:extLst>
                <a:ext uri="{FF2B5EF4-FFF2-40B4-BE49-F238E27FC236}">
                  <a16:creationId xmlns:a16="http://schemas.microsoft.com/office/drawing/2014/main" id="{E7AE8209-F3E7-4ACA-98D0-90B282A147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21" name="Rectangle 33">
              <a:extLst>
                <a:ext uri="{FF2B5EF4-FFF2-40B4-BE49-F238E27FC236}">
                  <a16:creationId xmlns:a16="http://schemas.microsoft.com/office/drawing/2014/main" id="{1CED7927-A7C7-444A-A8F3-6348852AEF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222" name="Freeform 34">
              <a:extLst>
                <a:ext uri="{FF2B5EF4-FFF2-40B4-BE49-F238E27FC236}">
                  <a16:creationId xmlns:a16="http://schemas.microsoft.com/office/drawing/2014/main" id="{08BEDF90-F9A6-4DE4-94B6-43E4160394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23" name="Freeform 35">
              <a:extLst>
                <a:ext uri="{FF2B5EF4-FFF2-40B4-BE49-F238E27FC236}">
                  <a16:creationId xmlns:a16="http://schemas.microsoft.com/office/drawing/2014/main" id="{36540D5F-1C77-438A-BF12-56455C472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24" name="Freeform 36">
              <a:extLst>
                <a:ext uri="{FF2B5EF4-FFF2-40B4-BE49-F238E27FC236}">
                  <a16:creationId xmlns:a16="http://schemas.microsoft.com/office/drawing/2014/main" id="{52FC779A-BC55-40AC-8FFD-E014F8C0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25" name="Freeform 37">
              <a:extLst>
                <a:ext uri="{FF2B5EF4-FFF2-40B4-BE49-F238E27FC236}">
                  <a16:creationId xmlns:a16="http://schemas.microsoft.com/office/drawing/2014/main" id="{63E42DE5-DC0E-4043-8A35-20C53074A2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26" name="Freeform 38">
              <a:extLst>
                <a:ext uri="{FF2B5EF4-FFF2-40B4-BE49-F238E27FC236}">
                  <a16:creationId xmlns:a16="http://schemas.microsoft.com/office/drawing/2014/main" id="{41581FA6-993A-4899-ADF1-0A83A623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27" name="Freeform 39">
              <a:extLst>
                <a:ext uri="{FF2B5EF4-FFF2-40B4-BE49-F238E27FC236}">
                  <a16:creationId xmlns:a16="http://schemas.microsoft.com/office/drawing/2014/main" id="{33C4FDB9-01D2-4CB0-BFED-216CAC7EB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28" name="Freeform 40">
              <a:extLst>
                <a:ext uri="{FF2B5EF4-FFF2-40B4-BE49-F238E27FC236}">
                  <a16:creationId xmlns:a16="http://schemas.microsoft.com/office/drawing/2014/main" id="{34E715AB-2B68-41C4-A61F-02C413F242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29" name="Freeform 41">
              <a:extLst>
                <a:ext uri="{FF2B5EF4-FFF2-40B4-BE49-F238E27FC236}">
                  <a16:creationId xmlns:a16="http://schemas.microsoft.com/office/drawing/2014/main" id="{D3861C35-D060-408D-9871-4DA2D0547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30" name="Freeform 42">
              <a:extLst>
                <a:ext uri="{FF2B5EF4-FFF2-40B4-BE49-F238E27FC236}">
                  <a16:creationId xmlns:a16="http://schemas.microsoft.com/office/drawing/2014/main" id="{B4F4F38F-33FE-48A0-986D-FB771F18BE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31" name="Freeform 43">
              <a:extLst>
                <a:ext uri="{FF2B5EF4-FFF2-40B4-BE49-F238E27FC236}">
                  <a16:creationId xmlns:a16="http://schemas.microsoft.com/office/drawing/2014/main" id="{50FCFC8E-2DC3-4F27-9E02-196830E78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32" name="Freeform 44">
              <a:extLst>
                <a:ext uri="{FF2B5EF4-FFF2-40B4-BE49-F238E27FC236}">
                  <a16:creationId xmlns:a16="http://schemas.microsoft.com/office/drawing/2014/main" id="{3A6EE414-1500-4144-B453-BA950E5107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33" name="Rectangle 45">
              <a:extLst>
                <a:ext uri="{FF2B5EF4-FFF2-40B4-BE49-F238E27FC236}">
                  <a16:creationId xmlns:a16="http://schemas.microsoft.com/office/drawing/2014/main" id="{0C1A9D8A-5515-4C84-AE17-A6D5124383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234" name="Freeform 46">
              <a:extLst>
                <a:ext uri="{FF2B5EF4-FFF2-40B4-BE49-F238E27FC236}">
                  <a16:creationId xmlns:a16="http://schemas.microsoft.com/office/drawing/2014/main" id="{E8E7C8C7-FE85-4C8F-960C-3748511E0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35" name="Freeform 47">
              <a:extLst>
                <a:ext uri="{FF2B5EF4-FFF2-40B4-BE49-F238E27FC236}">
                  <a16:creationId xmlns:a16="http://schemas.microsoft.com/office/drawing/2014/main" id="{33DF2ED7-F601-4A9F-AA50-822ED85D56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36" name="Freeform 48">
              <a:extLst>
                <a:ext uri="{FF2B5EF4-FFF2-40B4-BE49-F238E27FC236}">
                  <a16:creationId xmlns:a16="http://schemas.microsoft.com/office/drawing/2014/main" id="{FEDB3A05-6FDD-4E87-B800-8F9975244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37" name="Freeform 49">
              <a:extLst>
                <a:ext uri="{FF2B5EF4-FFF2-40B4-BE49-F238E27FC236}">
                  <a16:creationId xmlns:a16="http://schemas.microsoft.com/office/drawing/2014/main" id="{AD6225C0-E391-49D5-9A7B-57C5ED60E1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38" name="Freeform 50">
              <a:extLst>
                <a:ext uri="{FF2B5EF4-FFF2-40B4-BE49-F238E27FC236}">
                  <a16:creationId xmlns:a16="http://schemas.microsoft.com/office/drawing/2014/main" id="{B814B458-45E5-451C-9CBD-027E3776A4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39" name="Freeform 51">
              <a:extLst>
                <a:ext uri="{FF2B5EF4-FFF2-40B4-BE49-F238E27FC236}">
                  <a16:creationId xmlns:a16="http://schemas.microsoft.com/office/drawing/2014/main" id="{59167140-9A0D-4FE7-8E37-2CD6130116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40" name="Freeform 52">
              <a:extLst>
                <a:ext uri="{FF2B5EF4-FFF2-40B4-BE49-F238E27FC236}">
                  <a16:creationId xmlns:a16="http://schemas.microsoft.com/office/drawing/2014/main" id="{2D38B213-991B-495D-8886-04CAD44C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41" name="Freeform 53">
              <a:extLst>
                <a:ext uri="{FF2B5EF4-FFF2-40B4-BE49-F238E27FC236}">
                  <a16:creationId xmlns:a16="http://schemas.microsoft.com/office/drawing/2014/main" id="{67C1C3DA-3972-4D98-9D9E-390461B28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42" name="Freeform 54">
              <a:extLst>
                <a:ext uri="{FF2B5EF4-FFF2-40B4-BE49-F238E27FC236}">
                  <a16:creationId xmlns:a16="http://schemas.microsoft.com/office/drawing/2014/main" id="{972F8941-61DB-48E1-B9C1-E732470563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43" name="Freeform 55">
              <a:extLst>
                <a:ext uri="{FF2B5EF4-FFF2-40B4-BE49-F238E27FC236}">
                  <a16:creationId xmlns:a16="http://schemas.microsoft.com/office/drawing/2014/main" id="{857B495F-5C9B-435F-8D39-45CC57471F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44" name="Freeform 56">
              <a:extLst>
                <a:ext uri="{FF2B5EF4-FFF2-40B4-BE49-F238E27FC236}">
                  <a16:creationId xmlns:a16="http://schemas.microsoft.com/office/drawing/2014/main" id="{B607428B-B7C9-4017-84F8-19C9B2134A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45" name="Freeform 57">
              <a:extLst>
                <a:ext uri="{FF2B5EF4-FFF2-40B4-BE49-F238E27FC236}">
                  <a16:creationId xmlns:a16="http://schemas.microsoft.com/office/drawing/2014/main" id="{A20C5139-2108-4F5E-B892-64F1D8605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246" name="Freeform 58">
              <a:extLst>
                <a:ext uri="{FF2B5EF4-FFF2-40B4-BE49-F238E27FC236}">
                  <a16:creationId xmlns:a16="http://schemas.microsoft.com/office/drawing/2014/main" id="{C2A51623-F2F3-4584-93F5-598E56A5F4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grpSp>
      <p:sp>
        <p:nvSpPr>
          <p:cNvPr id="4" name="Slide Number Placeholder 3">
            <a:extLst>
              <a:ext uri="{FF2B5EF4-FFF2-40B4-BE49-F238E27FC236}">
                <a16:creationId xmlns:a16="http://schemas.microsoft.com/office/drawing/2014/main" id="{216B4090-397D-BFDC-82BD-BEA9663BA08F}"/>
              </a:ext>
            </a:extLst>
          </p:cNvPr>
          <p:cNvSpPr>
            <a:spLocks noGrp="1"/>
          </p:cNvSpPr>
          <p:nvPr>
            <p:ph type="sldNum" sz="quarter" idx="12"/>
          </p:nvPr>
        </p:nvSpPr>
        <p:spPr>
          <a:xfrm>
            <a:off x="10024533" y="5413248"/>
            <a:ext cx="643467" cy="365125"/>
          </a:xfrm>
        </p:spPr>
        <p:txBody>
          <a:bodyPr vert="horz" lIns="91440" tIns="45720" rIns="91440" bIns="45720" rtlCol="0" anchor="ctr">
            <a:normAutofit/>
          </a:bodyPr>
          <a:lstStyle/>
          <a:p>
            <a:pPr>
              <a:spcAft>
                <a:spcPts val="600"/>
              </a:spcAft>
            </a:pPr>
            <a:fld id="{6D22F896-40B5-4ADD-8801-0D06FADFA095}" type="slidenum">
              <a:rPr lang="en-US" kern="1200" smtClean="0">
                <a:solidFill>
                  <a:schemeClr val="tx1">
                    <a:tint val="75000"/>
                  </a:schemeClr>
                </a:solidFill>
                <a:latin typeface="+mn-lt"/>
                <a:ea typeface="+mn-ea"/>
                <a:cs typeface="+mn-cs"/>
              </a:rPr>
              <a:pPr>
                <a:spcAft>
                  <a:spcPts val="600"/>
                </a:spcAft>
              </a:pPr>
              <a:t>2</a:t>
            </a:fld>
            <a:endParaRPr lang="en-US" kern="1200" dirty="0">
              <a:solidFill>
                <a:schemeClr val="tx1">
                  <a:tint val="75000"/>
                </a:schemeClr>
              </a:solidFill>
              <a:latin typeface="+mn-lt"/>
              <a:ea typeface="+mn-ea"/>
              <a:cs typeface="+mn-cs"/>
            </a:endParaRPr>
          </a:p>
        </p:txBody>
      </p:sp>
      <p:pic>
        <p:nvPicPr>
          <p:cNvPr id="6" name="Audio 5">
            <a:hlinkClick r:id="" action="ppaction://media"/>
            <a:extLst>
              <a:ext uri="{FF2B5EF4-FFF2-40B4-BE49-F238E27FC236}">
                <a16:creationId xmlns:a16="http://schemas.microsoft.com/office/drawing/2014/main" id="{B0E3AD25-0905-06CE-3202-820E61133D1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44257051"/>
      </p:ext>
    </p:extLst>
  </p:cSld>
  <p:clrMapOvr>
    <a:masterClrMapping/>
  </p:clrMapOvr>
  <mc:AlternateContent xmlns:mc="http://schemas.openxmlformats.org/markup-compatibility/2006">
    <mc:Choice xmlns:p14="http://schemas.microsoft.com/office/powerpoint/2010/main" Requires="p14">
      <p:transition spd="slow" p14:dur="2000" advTm="2101"/>
    </mc:Choice>
    <mc:Fallback>
      <p:transition spd="slow" advTm="21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0" presetClass="entr" presetSubtype="0" fill="hold" grpId="0" nodeType="withEffect">
                                  <p:stCondLst>
                                    <p:cond delay="500"/>
                                  </p:stCondLst>
                                  <p:iterate type="wd">
                                    <p:tmPct val="15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92682-BCE1-1E39-AAD4-F21F72AD3727}"/>
              </a:ext>
            </a:extLst>
          </p:cNvPr>
          <p:cNvSpPr>
            <a:spLocks noGrp="1"/>
          </p:cNvSpPr>
          <p:nvPr>
            <p:ph type="title"/>
          </p:nvPr>
        </p:nvSpPr>
        <p:spPr>
          <a:xfrm>
            <a:off x="1141412" y="306945"/>
            <a:ext cx="9905998" cy="1478570"/>
          </a:xfrm>
        </p:spPr>
        <p:txBody>
          <a:bodyPr/>
          <a:lstStyle/>
          <a:p>
            <a:r>
              <a:rPr lang="en-US" sz="3600" b="0" i="0" dirty="0">
                <a:effectLst/>
                <a:latin typeface="Stevie Sans"/>
              </a:rPr>
              <a:t>Introduction</a:t>
            </a:r>
            <a:endParaRPr lang="en-GB" dirty="0"/>
          </a:p>
        </p:txBody>
      </p:sp>
      <p:sp>
        <p:nvSpPr>
          <p:cNvPr id="3" name="Content Placeholder 2">
            <a:extLst>
              <a:ext uri="{FF2B5EF4-FFF2-40B4-BE49-F238E27FC236}">
                <a16:creationId xmlns:a16="http://schemas.microsoft.com/office/drawing/2014/main" id="{1FD8FC07-A24B-D116-8330-7D662A1FCFA9}"/>
              </a:ext>
            </a:extLst>
          </p:cNvPr>
          <p:cNvSpPr>
            <a:spLocks noGrp="1"/>
          </p:cNvSpPr>
          <p:nvPr>
            <p:ph idx="1"/>
          </p:nvPr>
        </p:nvSpPr>
        <p:spPr>
          <a:xfrm>
            <a:off x="1141412" y="1083733"/>
            <a:ext cx="9905999" cy="6519333"/>
          </a:xfrm>
        </p:spPr>
        <p:txBody>
          <a:bodyPr>
            <a:noAutofit/>
          </a:bodyPr>
          <a:lstStyle/>
          <a:p>
            <a:pPr marL="0" indent="0" fontAlgn="base">
              <a:buNone/>
            </a:pPr>
            <a:endParaRPr lang="en-US" sz="1000" b="1" i="0" u="sng" dirty="0">
              <a:effectLst/>
              <a:latin typeface="Stevie Sans"/>
            </a:endParaRPr>
          </a:p>
          <a:p>
            <a:pPr marL="457200" lvl="1" indent="0" algn="l" fontAlgn="base">
              <a:buNone/>
            </a:pPr>
            <a:endParaRPr lang="en-GB" sz="1800" dirty="0">
              <a:latin typeface="Stevie Sans"/>
            </a:endParaRPr>
          </a:p>
        </p:txBody>
      </p:sp>
      <p:sp>
        <p:nvSpPr>
          <p:cNvPr id="4" name="Slide Number Placeholder 3">
            <a:extLst>
              <a:ext uri="{FF2B5EF4-FFF2-40B4-BE49-F238E27FC236}">
                <a16:creationId xmlns:a16="http://schemas.microsoft.com/office/drawing/2014/main" id="{216B4090-397D-BFDC-82BD-BEA9663BA08F}"/>
              </a:ext>
            </a:extLst>
          </p:cNvPr>
          <p:cNvSpPr>
            <a:spLocks noGrp="1"/>
          </p:cNvSpPr>
          <p:nvPr>
            <p:ph type="sldNum" sz="quarter" idx="12"/>
          </p:nvPr>
        </p:nvSpPr>
        <p:spPr/>
        <p:txBody>
          <a:bodyPr/>
          <a:lstStyle/>
          <a:p>
            <a:fld id="{6D22F896-40B5-4ADD-8801-0D06FADFA095}" type="slidenum">
              <a:rPr lang="en-US" smtClean="0"/>
              <a:t>3</a:t>
            </a:fld>
            <a:endParaRPr lang="en-US" dirty="0"/>
          </a:p>
        </p:txBody>
      </p:sp>
      <p:sp>
        <p:nvSpPr>
          <p:cNvPr id="5" name="TextBox 4">
            <a:extLst>
              <a:ext uri="{FF2B5EF4-FFF2-40B4-BE49-F238E27FC236}">
                <a16:creationId xmlns:a16="http://schemas.microsoft.com/office/drawing/2014/main" id="{A5BB530F-D95C-B6F5-6548-87B6C33E3E69}"/>
              </a:ext>
            </a:extLst>
          </p:cNvPr>
          <p:cNvSpPr txBox="1"/>
          <p:nvPr/>
        </p:nvSpPr>
        <p:spPr>
          <a:xfrm>
            <a:off x="975360" y="1700107"/>
            <a:ext cx="10620587" cy="4621009"/>
          </a:xfrm>
          <a:prstGeom prst="rect">
            <a:avLst/>
          </a:prstGeom>
          <a:noFill/>
        </p:spPr>
        <p:txBody>
          <a:bodyPr wrap="square" rtlCol="0">
            <a:spAutoFit/>
          </a:bodyPr>
          <a:lstStyle/>
          <a:p>
            <a:pPr marL="228600" indent="-228600">
              <a:lnSpc>
                <a:spcPct val="107000"/>
              </a:lnSpc>
              <a:tabLst>
                <a:tab pos="228600" algn="l"/>
                <a:tab pos="4572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Turtle Games is a game manufacturer and retailer with a global customer base which manufactures and sells its own products, along with sourcing and selling products manufactured by other companies. Its product range includes books, board games, video games and toys. The company collects data from sales as well as customer reviews. Turtle Games has a business objective of improving overall sales performance by utilising customer trends.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tabLst>
                <a:tab pos="228600" algn="l"/>
                <a:tab pos="4572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tabLst>
                <a:tab pos="228600" algn="l"/>
                <a:tab pos="4572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Turtle Games wants to understand: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tabLst>
                <a:tab pos="228600" algn="l"/>
                <a:tab pos="4572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2286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how customers accumulate loyalty points</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2286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how groups within the customer base can be used to target specific market segments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2286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how social data (e.g. customer reviews) can be used to inform marketing campaigns</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2286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the impact that each product has on sales</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2286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how reliable the data is (e.g. normal distribution, skewness, kurtosis)</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tabLst>
                <a:tab pos="228600" algn="l"/>
              </a:tabLst>
            </a:pPr>
            <a:r>
              <a:rPr lang="en-US" sz="1800" kern="0" dirty="0">
                <a:effectLst/>
                <a:latin typeface="Calibri" panose="020F0502020204030204" pitchFamily="34" charset="0"/>
                <a:ea typeface="Times New Roman" panose="02020603050405020304" pitchFamily="18" charset="0"/>
                <a:cs typeface="Calibri" panose="020F0502020204030204" pitchFamily="34" charset="0"/>
              </a:rPr>
              <a:t>what the relationship is (if any) between North American, European, and global sales</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pic>
        <p:nvPicPr>
          <p:cNvPr id="15" name="Audio 14">
            <a:hlinkClick r:id="" action="ppaction://media"/>
            <a:extLst>
              <a:ext uri="{FF2B5EF4-FFF2-40B4-BE49-F238E27FC236}">
                <a16:creationId xmlns:a16="http://schemas.microsoft.com/office/drawing/2014/main" id="{E2786EF4-388C-A034-F640-72F26048BA5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12201422"/>
      </p:ext>
    </p:extLst>
  </p:cSld>
  <p:clrMapOvr>
    <a:masterClrMapping/>
  </p:clrMapOvr>
  <mc:AlternateContent xmlns:mc="http://schemas.openxmlformats.org/markup-compatibility/2006">
    <mc:Choice xmlns:p14="http://schemas.microsoft.com/office/powerpoint/2010/main" Requires="p14">
      <p:transition spd="slow" p14:dur="2000" advTm="43823"/>
    </mc:Choice>
    <mc:Fallback>
      <p:transition spd="slow" advTm="438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92682-BCE1-1E39-AAD4-F21F72AD3727}"/>
              </a:ext>
            </a:extLst>
          </p:cNvPr>
          <p:cNvSpPr>
            <a:spLocks noGrp="1"/>
          </p:cNvSpPr>
          <p:nvPr>
            <p:ph type="title"/>
          </p:nvPr>
        </p:nvSpPr>
        <p:spPr/>
        <p:txBody>
          <a:bodyPr/>
          <a:lstStyle/>
          <a:p>
            <a:pPr algn="l" fontAlgn="base"/>
            <a:r>
              <a:rPr lang="en-US" sz="3600" b="0" i="0" dirty="0">
                <a:effectLst/>
                <a:latin typeface="Stevie Sans"/>
              </a:rPr>
              <a:t>Importing and Exploring the data</a:t>
            </a:r>
          </a:p>
        </p:txBody>
      </p:sp>
      <p:sp>
        <p:nvSpPr>
          <p:cNvPr id="3" name="Content Placeholder 2">
            <a:extLst>
              <a:ext uri="{FF2B5EF4-FFF2-40B4-BE49-F238E27FC236}">
                <a16:creationId xmlns:a16="http://schemas.microsoft.com/office/drawing/2014/main" id="{1FD8FC07-A24B-D116-8330-7D662A1FCFA9}"/>
              </a:ext>
            </a:extLst>
          </p:cNvPr>
          <p:cNvSpPr>
            <a:spLocks noGrp="1"/>
          </p:cNvSpPr>
          <p:nvPr>
            <p:ph idx="1"/>
          </p:nvPr>
        </p:nvSpPr>
        <p:spPr>
          <a:xfrm>
            <a:off x="1230103" y="1835573"/>
            <a:ext cx="9336935" cy="4802294"/>
          </a:xfrm>
        </p:spPr>
        <p:txBody>
          <a:bodyPr>
            <a:normAutofit/>
          </a:bodyPr>
          <a:lstStyle/>
          <a:p>
            <a:pPr lvl="0">
              <a:lnSpc>
                <a:spcPct val="107000"/>
              </a:lnSpc>
              <a:tabLst>
                <a:tab pos="2286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A new Jupyter notebook was created for the project using the Anaconda environment, so Python could be used for the first part of the analysis </a:t>
            </a:r>
            <a:endParaRPr lang="en-GB" sz="2200" kern="100" dirty="0">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tabLst>
                <a:tab pos="2286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A new R file in R Studio was created for the project in order to use R for the second part of the analysis </a:t>
            </a:r>
            <a:endParaRPr lang="en-GB" sz="2200" kern="100" dirty="0">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tabLst>
                <a:tab pos="228600" algn="l"/>
              </a:tabLst>
            </a:pPr>
            <a:r>
              <a:rPr lang="en-US" sz="2200" kern="0" dirty="0">
                <a:effectLst/>
                <a:latin typeface="Calibri" panose="020F0502020204030204" pitchFamily="34" charset="0"/>
                <a:ea typeface="Times New Roman" panose="02020603050405020304" pitchFamily="18" charset="0"/>
                <a:cs typeface="Calibri" panose="020F0502020204030204" pitchFamily="34" charset="0"/>
              </a:rPr>
              <a:t>The required libraries for analysis and visualisation were imported into the</a:t>
            </a: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 new Jupyter </a:t>
            </a:r>
            <a:r>
              <a:rPr lang="en-US" sz="2200" kern="0" dirty="0">
                <a:effectLst/>
                <a:latin typeface="Calibri" panose="020F0502020204030204" pitchFamily="34" charset="0"/>
                <a:ea typeface="Times New Roman" panose="02020603050405020304" pitchFamily="18" charset="0"/>
                <a:cs typeface="Calibri" panose="020F0502020204030204" pitchFamily="34" charset="0"/>
              </a:rPr>
              <a:t>notebook and R Studio file respectively</a:t>
            </a:r>
            <a:endParaRPr lang="en-GB" sz="2200" kern="100" dirty="0">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tabLst>
                <a:tab pos="228600" algn="l"/>
              </a:tabLst>
            </a:pP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The data sets provided </a:t>
            </a:r>
            <a:r>
              <a:rPr lang="en-US" sz="2200" kern="0" dirty="0">
                <a:effectLst/>
                <a:latin typeface="Calibri" panose="020F0502020204030204" pitchFamily="34" charset="0"/>
                <a:ea typeface="Times New Roman" panose="02020603050405020304" pitchFamily="18" charset="0"/>
                <a:cs typeface="Calibri" panose="020F0502020204030204" pitchFamily="34" charset="0"/>
              </a:rPr>
              <a:t>(</a:t>
            </a:r>
            <a:r>
              <a:rPr lang="en-US" sz="2200" i="1" kern="0" dirty="0">
                <a:effectLst/>
                <a:latin typeface="Calibri" panose="020F0502020204030204" pitchFamily="34" charset="0"/>
                <a:ea typeface="Times New Roman" panose="02020603050405020304" pitchFamily="18" charset="0"/>
                <a:cs typeface="Calibri" panose="020F0502020204030204" pitchFamily="34" charset="0"/>
              </a:rPr>
              <a:t>turtles_reviews.csv</a:t>
            </a:r>
            <a:r>
              <a:rPr lang="en-US" sz="2200" kern="0" dirty="0">
                <a:effectLst/>
                <a:latin typeface="Calibri" panose="020F0502020204030204" pitchFamily="34" charset="0"/>
                <a:ea typeface="Times New Roman" panose="02020603050405020304" pitchFamily="18" charset="0"/>
                <a:cs typeface="Calibri" panose="020F0502020204030204" pitchFamily="34" charset="0"/>
              </a:rPr>
              <a:t> and </a:t>
            </a:r>
            <a:r>
              <a:rPr lang="en-US" sz="2200" i="1" kern="0" dirty="0">
                <a:effectLst/>
                <a:latin typeface="Calibri" panose="020F0502020204030204" pitchFamily="34" charset="0"/>
                <a:ea typeface="Times New Roman" panose="02020603050405020304" pitchFamily="18" charset="0"/>
                <a:cs typeface="Calibri" panose="020F0502020204030204" pitchFamily="34" charset="0"/>
              </a:rPr>
              <a:t>turtle_sales.csv</a:t>
            </a:r>
            <a:r>
              <a:rPr lang="en-US" sz="2200" kern="0" dirty="0">
                <a:effectLst/>
                <a:latin typeface="Calibri" panose="020F0502020204030204" pitchFamily="34" charset="0"/>
                <a:ea typeface="Times New Roman" panose="02020603050405020304" pitchFamily="18" charset="0"/>
                <a:cs typeface="Calibri" panose="020F0502020204030204" pitchFamily="34" charset="0"/>
              </a:rPr>
              <a:t>) </a:t>
            </a:r>
            <a:r>
              <a:rPr lang="en-US" sz="2200" kern="100" dirty="0">
                <a:effectLst/>
                <a:latin typeface="Calibri" panose="020F0502020204030204" pitchFamily="34" charset="0"/>
                <a:ea typeface="Calibri" panose="020F0502020204030204" pitchFamily="34" charset="0"/>
                <a:cs typeface="Times New Roman" panose="02020603050405020304" pitchFamily="18" charset="0"/>
              </a:rPr>
              <a:t>were imported into the Jupyter notebook and R Studio environments </a:t>
            </a:r>
            <a:r>
              <a:rPr lang="en-US" sz="2200" kern="0" dirty="0">
                <a:effectLst/>
                <a:latin typeface="Calibri" panose="020F0502020204030204" pitchFamily="34" charset="0"/>
                <a:ea typeface="Times New Roman" panose="02020603050405020304" pitchFamily="18" charset="0"/>
                <a:cs typeface="Calibri" panose="020F0502020204030204" pitchFamily="34" charset="0"/>
              </a:rPr>
              <a:t>respectively</a:t>
            </a:r>
            <a:endParaRPr lang="en-GB" sz="2200" kern="100" dirty="0">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tabLst>
                <a:tab pos="228600" algn="l"/>
              </a:tabLst>
            </a:pPr>
            <a:r>
              <a:rPr lang="en-US" sz="2200" kern="0" dirty="0">
                <a:effectLst/>
                <a:latin typeface="Calibri" panose="020F0502020204030204" pitchFamily="34" charset="0"/>
                <a:ea typeface="Times New Roman" panose="02020603050405020304" pitchFamily="18" charset="0"/>
                <a:cs typeface="Calibri" panose="020F0502020204030204" pitchFamily="34" charset="0"/>
              </a:rPr>
              <a:t>The descriptive statistics and metadata of the DataFrames were determined </a:t>
            </a:r>
            <a:endParaRPr lang="en-GB"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lnSpc>
                <a:spcPct val="107000"/>
              </a:lnSpc>
              <a:tabLst>
                <a:tab pos="228600" algn="l"/>
                <a:tab pos="457200" algn="l"/>
              </a:tabLst>
            </a:pPr>
            <a:endParaRPr lang="en-GB" sz="2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16B4090-397D-BFDC-82BD-BEA9663BA08F}"/>
              </a:ext>
            </a:extLst>
          </p:cNvPr>
          <p:cNvSpPr>
            <a:spLocks noGrp="1"/>
          </p:cNvSpPr>
          <p:nvPr>
            <p:ph type="sldNum" sz="quarter" idx="12"/>
          </p:nvPr>
        </p:nvSpPr>
        <p:spPr/>
        <p:txBody>
          <a:bodyPr/>
          <a:lstStyle/>
          <a:p>
            <a:fld id="{6D22F896-40B5-4ADD-8801-0D06FADFA095}" type="slidenum">
              <a:rPr lang="en-US" smtClean="0"/>
              <a:t>4</a:t>
            </a:fld>
            <a:endParaRPr lang="en-US" dirty="0"/>
          </a:p>
        </p:txBody>
      </p:sp>
      <p:pic>
        <p:nvPicPr>
          <p:cNvPr id="6" name="Audio 5">
            <a:hlinkClick r:id="" action="ppaction://media"/>
            <a:extLst>
              <a:ext uri="{FF2B5EF4-FFF2-40B4-BE49-F238E27FC236}">
                <a16:creationId xmlns:a16="http://schemas.microsoft.com/office/drawing/2014/main" id="{E0C0BBD4-E63F-47F7-532B-A629FC8E87D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23809348"/>
      </p:ext>
    </p:extLst>
  </p:cSld>
  <p:clrMapOvr>
    <a:masterClrMapping/>
  </p:clrMapOvr>
  <mc:AlternateContent xmlns:mc="http://schemas.openxmlformats.org/markup-compatibility/2006">
    <mc:Choice xmlns:p14="http://schemas.microsoft.com/office/powerpoint/2010/main" Requires="p14">
      <p:transition spd="slow" p14:dur="2000" advTm="22869"/>
    </mc:Choice>
    <mc:Fallback>
      <p:transition spd="slow" advTm="22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46" name="Picture 2">
            <a:extLst>
              <a:ext uri="{FF2B5EF4-FFF2-40B4-BE49-F238E27FC236}">
                <a16:creationId xmlns:a16="http://schemas.microsoft.com/office/drawing/2014/main" id="{9ACD3AF8-B16E-4174-8C1A-41F683C4AF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a:solidFill>
                  <a:srgbClr val="FFFFFF"/>
                </a:solidFill>
              </a14:hiddenFill>
            </a:ext>
          </a:extLst>
        </p:spPr>
      </p:pic>
      <p:grpSp>
        <p:nvGrpSpPr>
          <p:cNvPr id="247" name="Group 129">
            <a:extLst>
              <a:ext uri="{FF2B5EF4-FFF2-40B4-BE49-F238E27FC236}">
                <a16:creationId xmlns:a16="http://schemas.microsoft.com/office/drawing/2014/main" id="{FF5EAD09-B81D-415F-8BCF-73C81AE05F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248" name="Rectangle 5">
              <a:extLst>
                <a:ext uri="{FF2B5EF4-FFF2-40B4-BE49-F238E27FC236}">
                  <a16:creationId xmlns:a16="http://schemas.microsoft.com/office/drawing/2014/main" id="{CFB79010-8ED4-49EF-AFD2-F4D8C80B69B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249" name="Freeform 6">
              <a:extLst>
                <a:ext uri="{FF2B5EF4-FFF2-40B4-BE49-F238E27FC236}">
                  <a16:creationId xmlns:a16="http://schemas.microsoft.com/office/drawing/2014/main" id="{4649B869-006E-42B5-9DDC-21049B130E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0" name="Freeform 7">
              <a:extLst>
                <a:ext uri="{FF2B5EF4-FFF2-40B4-BE49-F238E27FC236}">
                  <a16:creationId xmlns:a16="http://schemas.microsoft.com/office/drawing/2014/main" id="{443096BD-333F-48B6-8220-D1F9793E40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1" name="Rectangle 8">
              <a:extLst>
                <a:ext uri="{FF2B5EF4-FFF2-40B4-BE49-F238E27FC236}">
                  <a16:creationId xmlns:a16="http://schemas.microsoft.com/office/drawing/2014/main" id="{1A45BB9A-7E84-4B9B-923A-270A97F852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252" name="Freeform 9">
              <a:extLst>
                <a:ext uri="{FF2B5EF4-FFF2-40B4-BE49-F238E27FC236}">
                  <a16:creationId xmlns:a16="http://schemas.microsoft.com/office/drawing/2014/main" id="{D7D7C768-2F76-4DE2-A807-1B9FFF816C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3" name="Freeform 10">
              <a:extLst>
                <a:ext uri="{FF2B5EF4-FFF2-40B4-BE49-F238E27FC236}">
                  <a16:creationId xmlns:a16="http://schemas.microsoft.com/office/drawing/2014/main" id="{1870B32E-EE42-470E-B543-CA55AEC8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4" name="Freeform 11">
              <a:extLst>
                <a:ext uri="{FF2B5EF4-FFF2-40B4-BE49-F238E27FC236}">
                  <a16:creationId xmlns:a16="http://schemas.microsoft.com/office/drawing/2014/main" id="{EEF09120-11AA-4DB5-98A8-EC4923002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5" name="Freeform 12">
              <a:extLst>
                <a:ext uri="{FF2B5EF4-FFF2-40B4-BE49-F238E27FC236}">
                  <a16:creationId xmlns:a16="http://schemas.microsoft.com/office/drawing/2014/main" id="{39CC463D-589C-461C-A234-0460EB06B88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6" name="Freeform 13">
              <a:extLst>
                <a:ext uri="{FF2B5EF4-FFF2-40B4-BE49-F238E27FC236}">
                  <a16:creationId xmlns:a16="http://schemas.microsoft.com/office/drawing/2014/main" id="{B6516153-269A-421E-A021-CB3F3C5E1D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7" name="Freeform 14">
              <a:extLst>
                <a:ext uri="{FF2B5EF4-FFF2-40B4-BE49-F238E27FC236}">
                  <a16:creationId xmlns:a16="http://schemas.microsoft.com/office/drawing/2014/main" id="{45E14300-6C4A-4F77-915F-F3B25B0237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8" name="Freeform 15">
              <a:extLst>
                <a:ext uri="{FF2B5EF4-FFF2-40B4-BE49-F238E27FC236}">
                  <a16:creationId xmlns:a16="http://schemas.microsoft.com/office/drawing/2014/main" id="{993E312A-E6A6-4B52-ADE6-618ADC89BA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59" name="Freeform 16">
              <a:extLst>
                <a:ext uri="{FF2B5EF4-FFF2-40B4-BE49-F238E27FC236}">
                  <a16:creationId xmlns:a16="http://schemas.microsoft.com/office/drawing/2014/main" id="{2F0F3026-2480-472B-8C52-36812C81E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0" name="Freeform 17">
              <a:extLst>
                <a:ext uri="{FF2B5EF4-FFF2-40B4-BE49-F238E27FC236}">
                  <a16:creationId xmlns:a16="http://schemas.microsoft.com/office/drawing/2014/main" id="{34E1C992-559D-4827-9F30-31A3CA7A2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1" name="Freeform 18">
              <a:extLst>
                <a:ext uri="{FF2B5EF4-FFF2-40B4-BE49-F238E27FC236}">
                  <a16:creationId xmlns:a16="http://schemas.microsoft.com/office/drawing/2014/main" id="{D9F2FB98-F443-498F-AAD9-6945825681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2" name="Freeform 19">
              <a:extLst>
                <a:ext uri="{FF2B5EF4-FFF2-40B4-BE49-F238E27FC236}">
                  <a16:creationId xmlns:a16="http://schemas.microsoft.com/office/drawing/2014/main" id="{75DBF6EC-ED50-43E4-8A8B-64CE86A88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3" name="Freeform 20">
              <a:extLst>
                <a:ext uri="{FF2B5EF4-FFF2-40B4-BE49-F238E27FC236}">
                  <a16:creationId xmlns:a16="http://schemas.microsoft.com/office/drawing/2014/main" id="{FD854F40-AC43-4F21-9C62-2CE35CFD2B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4" name="Freeform 21">
              <a:extLst>
                <a:ext uri="{FF2B5EF4-FFF2-40B4-BE49-F238E27FC236}">
                  <a16:creationId xmlns:a16="http://schemas.microsoft.com/office/drawing/2014/main" id="{62CCB560-494A-4F74-9DE4-068806A893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5" name="Freeform 22">
              <a:extLst>
                <a:ext uri="{FF2B5EF4-FFF2-40B4-BE49-F238E27FC236}">
                  <a16:creationId xmlns:a16="http://schemas.microsoft.com/office/drawing/2014/main" id="{6F9A05F2-B5D2-4D8A-9A78-14E45C13FE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6" name="Freeform 23">
              <a:extLst>
                <a:ext uri="{FF2B5EF4-FFF2-40B4-BE49-F238E27FC236}">
                  <a16:creationId xmlns:a16="http://schemas.microsoft.com/office/drawing/2014/main" id="{A6373189-19BB-4BEC-84A3-432253E05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7" name="Freeform 24">
              <a:extLst>
                <a:ext uri="{FF2B5EF4-FFF2-40B4-BE49-F238E27FC236}">
                  <a16:creationId xmlns:a16="http://schemas.microsoft.com/office/drawing/2014/main" id="{71AB3122-947A-44DB-B190-A2601C6C95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8" name="Freeform 25">
              <a:extLst>
                <a:ext uri="{FF2B5EF4-FFF2-40B4-BE49-F238E27FC236}">
                  <a16:creationId xmlns:a16="http://schemas.microsoft.com/office/drawing/2014/main" id="{74B4109D-3AFC-4D44-87B1-0CDED3E638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69" name="Freeform 26">
              <a:extLst>
                <a:ext uri="{FF2B5EF4-FFF2-40B4-BE49-F238E27FC236}">
                  <a16:creationId xmlns:a16="http://schemas.microsoft.com/office/drawing/2014/main" id="{44AAD39F-F7C9-4D00-95E0-0465B4E858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0" name="Freeform 27">
              <a:extLst>
                <a:ext uri="{FF2B5EF4-FFF2-40B4-BE49-F238E27FC236}">
                  <a16:creationId xmlns:a16="http://schemas.microsoft.com/office/drawing/2014/main" id="{C1DCAB8D-6EF6-4A84-8D0C-AA9226DEC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1" name="Freeform 28">
              <a:extLst>
                <a:ext uri="{FF2B5EF4-FFF2-40B4-BE49-F238E27FC236}">
                  <a16:creationId xmlns:a16="http://schemas.microsoft.com/office/drawing/2014/main" id="{C407F97F-83CF-4703-B9E0-6335530E32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2" name="Freeform 29">
              <a:extLst>
                <a:ext uri="{FF2B5EF4-FFF2-40B4-BE49-F238E27FC236}">
                  <a16:creationId xmlns:a16="http://schemas.microsoft.com/office/drawing/2014/main" id="{0D8D2363-5D84-4CFF-89AA-3C93C859DB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3" name="Freeform 30">
              <a:extLst>
                <a:ext uri="{FF2B5EF4-FFF2-40B4-BE49-F238E27FC236}">
                  <a16:creationId xmlns:a16="http://schemas.microsoft.com/office/drawing/2014/main" id="{0435A35C-AC99-4E12-8CB0-9C640DAA945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4" name="Freeform 31">
              <a:extLst>
                <a:ext uri="{FF2B5EF4-FFF2-40B4-BE49-F238E27FC236}">
                  <a16:creationId xmlns:a16="http://schemas.microsoft.com/office/drawing/2014/main" id="{F20392CF-2256-4527-836B-2E6F88596E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5" name="Freeform 32">
              <a:extLst>
                <a:ext uri="{FF2B5EF4-FFF2-40B4-BE49-F238E27FC236}">
                  <a16:creationId xmlns:a16="http://schemas.microsoft.com/office/drawing/2014/main" id="{C52C3AD3-122C-4010-9C55-B0247F8CCA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6" name="Rectangle 33">
              <a:extLst>
                <a:ext uri="{FF2B5EF4-FFF2-40B4-BE49-F238E27FC236}">
                  <a16:creationId xmlns:a16="http://schemas.microsoft.com/office/drawing/2014/main" id="{EFCB53ED-09C0-4AD7-9BBC-366833D5FE0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277" name="Freeform 34">
              <a:extLst>
                <a:ext uri="{FF2B5EF4-FFF2-40B4-BE49-F238E27FC236}">
                  <a16:creationId xmlns:a16="http://schemas.microsoft.com/office/drawing/2014/main" id="{6F309F52-BFCF-47D9-8089-BC049540DB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8" name="Freeform 35">
              <a:extLst>
                <a:ext uri="{FF2B5EF4-FFF2-40B4-BE49-F238E27FC236}">
                  <a16:creationId xmlns:a16="http://schemas.microsoft.com/office/drawing/2014/main" id="{5F9AE85F-C7AA-4761-B468-2E100829BC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79" name="Freeform 36">
              <a:extLst>
                <a:ext uri="{FF2B5EF4-FFF2-40B4-BE49-F238E27FC236}">
                  <a16:creationId xmlns:a16="http://schemas.microsoft.com/office/drawing/2014/main" id="{2C81C778-91E5-4AE9-AACB-8566E7A28B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0" name="Freeform 37">
              <a:extLst>
                <a:ext uri="{FF2B5EF4-FFF2-40B4-BE49-F238E27FC236}">
                  <a16:creationId xmlns:a16="http://schemas.microsoft.com/office/drawing/2014/main" id="{6C56E0B4-58A0-4B2B-BD56-54121BB8DBB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1" name="Freeform 38">
              <a:extLst>
                <a:ext uri="{FF2B5EF4-FFF2-40B4-BE49-F238E27FC236}">
                  <a16:creationId xmlns:a16="http://schemas.microsoft.com/office/drawing/2014/main" id="{88A29CFE-13A6-4509-946F-5C074F856E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2" name="Freeform 39">
              <a:extLst>
                <a:ext uri="{FF2B5EF4-FFF2-40B4-BE49-F238E27FC236}">
                  <a16:creationId xmlns:a16="http://schemas.microsoft.com/office/drawing/2014/main" id="{00235A0A-018B-4499-AC16-AF83457BF4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3" name="Freeform 40">
              <a:extLst>
                <a:ext uri="{FF2B5EF4-FFF2-40B4-BE49-F238E27FC236}">
                  <a16:creationId xmlns:a16="http://schemas.microsoft.com/office/drawing/2014/main" id="{861DF9B7-50DC-4EBE-8B23-97FE92DBBB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4" name="Freeform 41">
              <a:extLst>
                <a:ext uri="{FF2B5EF4-FFF2-40B4-BE49-F238E27FC236}">
                  <a16:creationId xmlns:a16="http://schemas.microsoft.com/office/drawing/2014/main" id="{69673907-73D7-4729-A911-9BD078EC2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5" name="Freeform 42">
              <a:extLst>
                <a:ext uri="{FF2B5EF4-FFF2-40B4-BE49-F238E27FC236}">
                  <a16:creationId xmlns:a16="http://schemas.microsoft.com/office/drawing/2014/main" id="{4DC844D3-8053-4EE7-A286-50157B6FD8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6" name="Freeform 43">
              <a:extLst>
                <a:ext uri="{FF2B5EF4-FFF2-40B4-BE49-F238E27FC236}">
                  <a16:creationId xmlns:a16="http://schemas.microsoft.com/office/drawing/2014/main" id="{D67575A0-A45A-4773-874C-16370E3670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7" name="Freeform 44">
              <a:extLst>
                <a:ext uri="{FF2B5EF4-FFF2-40B4-BE49-F238E27FC236}">
                  <a16:creationId xmlns:a16="http://schemas.microsoft.com/office/drawing/2014/main" id="{4327252B-B62B-4DE0-A924-B7F6E40AD9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88" name="Rectangle 45">
              <a:extLst>
                <a:ext uri="{FF2B5EF4-FFF2-40B4-BE49-F238E27FC236}">
                  <a16:creationId xmlns:a16="http://schemas.microsoft.com/office/drawing/2014/main" id="{778BC6A7-AC19-497B-A7C6-E447B2EBDA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w="9525">
                  <a:solidFill>
                    <a:srgbClr val="000000"/>
                  </a:solidFill>
                  <a:miter lim="800000"/>
                  <a:headEnd/>
                  <a:tailEnd/>
                </a14:hiddenLine>
              </a:ext>
            </a:extLst>
          </p:spPr>
          <p:txBody>
            <a:bodyPr/>
            <a:lstStyle/>
            <a:p>
              <a:endParaRPr lang="en-GB" dirty="0"/>
            </a:p>
          </p:txBody>
        </p:sp>
        <p:sp>
          <p:nvSpPr>
            <p:cNvPr id="289" name="Freeform 46">
              <a:extLst>
                <a:ext uri="{FF2B5EF4-FFF2-40B4-BE49-F238E27FC236}">
                  <a16:creationId xmlns:a16="http://schemas.microsoft.com/office/drawing/2014/main" id="{4E79A87B-BF1F-437A-9FED-BE93025E50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0" name="Freeform 47">
              <a:extLst>
                <a:ext uri="{FF2B5EF4-FFF2-40B4-BE49-F238E27FC236}">
                  <a16:creationId xmlns:a16="http://schemas.microsoft.com/office/drawing/2014/main" id="{DFAAF3CC-B4E0-45C8-AC2D-EF0D6D823D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1" name="Freeform 48">
              <a:extLst>
                <a:ext uri="{FF2B5EF4-FFF2-40B4-BE49-F238E27FC236}">
                  <a16:creationId xmlns:a16="http://schemas.microsoft.com/office/drawing/2014/main" id="{A5A12C87-1E4A-4664-B2F4-A1C8B656F9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2" name="Freeform 49">
              <a:extLst>
                <a:ext uri="{FF2B5EF4-FFF2-40B4-BE49-F238E27FC236}">
                  <a16:creationId xmlns:a16="http://schemas.microsoft.com/office/drawing/2014/main" id="{B3AF8230-4630-4505-ADDB-16A9B6B3772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3" name="Freeform 50">
              <a:extLst>
                <a:ext uri="{FF2B5EF4-FFF2-40B4-BE49-F238E27FC236}">
                  <a16:creationId xmlns:a16="http://schemas.microsoft.com/office/drawing/2014/main" id="{33F93F6D-724D-42F3-AF1D-3081EAB5D1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4" name="Freeform 51">
              <a:extLst>
                <a:ext uri="{FF2B5EF4-FFF2-40B4-BE49-F238E27FC236}">
                  <a16:creationId xmlns:a16="http://schemas.microsoft.com/office/drawing/2014/main" id="{F5DD7A8F-FB67-4E79-80DB-0FAF3A098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5" name="Freeform 52">
              <a:extLst>
                <a:ext uri="{FF2B5EF4-FFF2-40B4-BE49-F238E27FC236}">
                  <a16:creationId xmlns:a16="http://schemas.microsoft.com/office/drawing/2014/main" id="{7B140A84-E89E-4A80-9DF8-7BCA45F908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6" name="Freeform 53">
              <a:extLst>
                <a:ext uri="{FF2B5EF4-FFF2-40B4-BE49-F238E27FC236}">
                  <a16:creationId xmlns:a16="http://schemas.microsoft.com/office/drawing/2014/main" id="{279E1D6A-EFE2-44C6-A5BF-DFADF0DC91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7" name="Freeform 54">
              <a:extLst>
                <a:ext uri="{FF2B5EF4-FFF2-40B4-BE49-F238E27FC236}">
                  <a16:creationId xmlns:a16="http://schemas.microsoft.com/office/drawing/2014/main" id="{C9FA2204-561F-4ABB-988C-03053820F1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8" name="Freeform 55">
              <a:extLst>
                <a:ext uri="{FF2B5EF4-FFF2-40B4-BE49-F238E27FC236}">
                  <a16:creationId xmlns:a16="http://schemas.microsoft.com/office/drawing/2014/main" id="{8BD7D04E-AC0A-424F-BC40-28842DAFFA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299" name="Freeform 56">
              <a:extLst>
                <a:ext uri="{FF2B5EF4-FFF2-40B4-BE49-F238E27FC236}">
                  <a16:creationId xmlns:a16="http://schemas.microsoft.com/office/drawing/2014/main" id="{32B616A2-FE09-47DD-B58C-12EE58B7CA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00" name="Freeform 57">
              <a:extLst>
                <a:ext uri="{FF2B5EF4-FFF2-40B4-BE49-F238E27FC236}">
                  <a16:creationId xmlns:a16="http://schemas.microsoft.com/office/drawing/2014/main" id="{08C5EAF5-6064-484E-BA05-80D09D84EA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sp>
          <p:nvSpPr>
            <p:cNvPr id="301" name="Freeform 58">
              <a:extLst>
                <a:ext uri="{FF2B5EF4-FFF2-40B4-BE49-F238E27FC236}">
                  <a16:creationId xmlns:a16="http://schemas.microsoft.com/office/drawing/2014/main" id="{F11D90DF-D275-4725-884C-77E5E01D8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w="9525">
                  <a:solidFill>
                    <a:srgbClr val="000000"/>
                  </a:solidFill>
                  <a:round/>
                  <a:headEnd/>
                  <a:tailEnd/>
                </a14:hiddenLine>
              </a:ext>
            </a:extLst>
          </p:spPr>
          <p:txBody>
            <a:bodyPr/>
            <a:lstStyle/>
            <a:p>
              <a:endParaRPr lang="en-GB" dirty="0"/>
            </a:p>
          </p:txBody>
        </p:sp>
      </p:grpSp>
      <p:sp useBgFill="1">
        <p:nvSpPr>
          <p:cNvPr id="302" name="Rectangle 185">
            <a:extLst>
              <a:ext uri="{FF2B5EF4-FFF2-40B4-BE49-F238E27FC236}">
                <a16:creationId xmlns:a16="http://schemas.microsoft.com/office/drawing/2014/main" id="{7A070EAD-1DCD-4F3D-BA84-799B891A0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B92682-BCE1-1E39-AAD4-F21F72AD3727}"/>
              </a:ext>
            </a:extLst>
          </p:cNvPr>
          <p:cNvSpPr>
            <a:spLocks noGrp="1"/>
          </p:cNvSpPr>
          <p:nvPr>
            <p:ph type="title"/>
          </p:nvPr>
        </p:nvSpPr>
        <p:spPr>
          <a:xfrm>
            <a:off x="3108960" y="1122363"/>
            <a:ext cx="7559039" cy="3027360"/>
          </a:xfrm>
        </p:spPr>
        <p:txBody>
          <a:bodyPr vert="horz" lIns="91440" tIns="45720" rIns="91440" bIns="45720" rtlCol="0" anchor="b">
            <a:normAutofit/>
          </a:bodyPr>
          <a:lstStyle/>
          <a:p>
            <a:pPr fontAlgn="base"/>
            <a:r>
              <a:rPr lang="en-US" sz="5400" b="0" i="0" dirty="0">
                <a:effectLst/>
              </a:rPr>
              <a:t>Identifying Trends and Patterns</a:t>
            </a:r>
          </a:p>
        </p:txBody>
      </p:sp>
      <p:grpSp>
        <p:nvGrpSpPr>
          <p:cNvPr id="303" name="Group 187">
            <a:extLst>
              <a:ext uri="{FF2B5EF4-FFF2-40B4-BE49-F238E27FC236}">
                <a16:creationId xmlns:a16="http://schemas.microsoft.com/office/drawing/2014/main" id="{DE471E13-6104-4637-8A8F-B545529B1D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304" name="Rectangle 5">
              <a:extLst>
                <a:ext uri="{FF2B5EF4-FFF2-40B4-BE49-F238E27FC236}">
                  <a16:creationId xmlns:a16="http://schemas.microsoft.com/office/drawing/2014/main" id="{802F412D-6781-427D-AB79-09FD610CCE5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305" name="Freeform 6">
              <a:extLst>
                <a:ext uri="{FF2B5EF4-FFF2-40B4-BE49-F238E27FC236}">
                  <a16:creationId xmlns:a16="http://schemas.microsoft.com/office/drawing/2014/main" id="{8471B962-D824-43CE-B5DD-704B305B28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06" name="Freeform 7">
              <a:extLst>
                <a:ext uri="{FF2B5EF4-FFF2-40B4-BE49-F238E27FC236}">
                  <a16:creationId xmlns:a16="http://schemas.microsoft.com/office/drawing/2014/main" id="{ED60EBD3-FA75-460B-AFBD-3F234A0CAA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07" name="Rectangle 8">
              <a:extLst>
                <a:ext uri="{FF2B5EF4-FFF2-40B4-BE49-F238E27FC236}">
                  <a16:creationId xmlns:a16="http://schemas.microsoft.com/office/drawing/2014/main" id="{D0791244-FBF2-49D9-BDBC-E2E58C86B4D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308" name="Freeform 9">
              <a:extLst>
                <a:ext uri="{FF2B5EF4-FFF2-40B4-BE49-F238E27FC236}">
                  <a16:creationId xmlns:a16="http://schemas.microsoft.com/office/drawing/2014/main" id="{FEE4C4B1-195C-40F5-A78F-2EB7ED6E6F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09" name="Freeform 10">
              <a:extLst>
                <a:ext uri="{FF2B5EF4-FFF2-40B4-BE49-F238E27FC236}">
                  <a16:creationId xmlns:a16="http://schemas.microsoft.com/office/drawing/2014/main" id="{22766AF8-3850-41E4-80D0-321D9A13D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0" name="Freeform 11">
              <a:extLst>
                <a:ext uri="{FF2B5EF4-FFF2-40B4-BE49-F238E27FC236}">
                  <a16:creationId xmlns:a16="http://schemas.microsoft.com/office/drawing/2014/main" id="{8834F8EE-AB04-42FE-AE7B-3E9C6ACA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1" name="Freeform 12">
              <a:extLst>
                <a:ext uri="{FF2B5EF4-FFF2-40B4-BE49-F238E27FC236}">
                  <a16:creationId xmlns:a16="http://schemas.microsoft.com/office/drawing/2014/main" id="{C86BB534-4617-4275-908E-357CF2246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2" name="Freeform 13">
              <a:extLst>
                <a:ext uri="{FF2B5EF4-FFF2-40B4-BE49-F238E27FC236}">
                  <a16:creationId xmlns:a16="http://schemas.microsoft.com/office/drawing/2014/main" id="{B6DEB58B-8D28-4BE9-9CA9-F4B3A083B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3" name="Freeform 14">
              <a:extLst>
                <a:ext uri="{FF2B5EF4-FFF2-40B4-BE49-F238E27FC236}">
                  <a16:creationId xmlns:a16="http://schemas.microsoft.com/office/drawing/2014/main" id="{25A772BC-4720-4EC2-AD61-A7B74E915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4" name="Freeform 15">
              <a:extLst>
                <a:ext uri="{FF2B5EF4-FFF2-40B4-BE49-F238E27FC236}">
                  <a16:creationId xmlns:a16="http://schemas.microsoft.com/office/drawing/2014/main" id="{60D6B27E-FAC5-4267-80A9-DE4D2E02B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5" name="Freeform 16">
              <a:extLst>
                <a:ext uri="{FF2B5EF4-FFF2-40B4-BE49-F238E27FC236}">
                  <a16:creationId xmlns:a16="http://schemas.microsoft.com/office/drawing/2014/main" id="{1F39FA83-D8C8-4CE3-9C62-10375FD041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6" name="Freeform 17">
              <a:extLst>
                <a:ext uri="{FF2B5EF4-FFF2-40B4-BE49-F238E27FC236}">
                  <a16:creationId xmlns:a16="http://schemas.microsoft.com/office/drawing/2014/main" id="{E09B4CF3-A51F-4787-81FE-F5C79BA42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7" name="Freeform 18">
              <a:extLst>
                <a:ext uri="{FF2B5EF4-FFF2-40B4-BE49-F238E27FC236}">
                  <a16:creationId xmlns:a16="http://schemas.microsoft.com/office/drawing/2014/main" id="{6695CB35-74E4-43C0-89F5-9FDA59B3AC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8" name="Freeform 19">
              <a:extLst>
                <a:ext uri="{FF2B5EF4-FFF2-40B4-BE49-F238E27FC236}">
                  <a16:creationId xmlns:a16="http://schemas.microsoft.com/office/drawing/2014/main" id="{945450CE-FB13-4C46-825F-5BB1917033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19" name="Freeform 20">
              <a:extLst>
                <a:ext uri="{FF2B5EF4-FFF2-40B4-BE49-F238E27FC236}">
                  <a16:creationId xmlns:a16="http://schemas.microsoft.com/office/drawing/2014/main" id="{E80AA0B2-7FE7-4B75-AC25-E0F6C0FE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0" name="Freeform 21">
              <a:extLst>
                <a:ext uri="{FF2B5EF4-FFF2-40B4-BE49-F238E27FC236}">
                  <a16:creationId xmlns:a16="http://schemas.microsoft.com/office/drawing/2014/main" id="{2E81F7C1-AD8F-41A0-91A8-E05F66CB0E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1" name="Freeform 22">
              <a:extLst>
                <a:ext uri="{FF2B5EF4-FFF2-40B4-BE49-F238E27FC236}">
                  <a16:creationId xmlns:a16="http://schemas.microsoft.com/office/drawing/2014/main" id="{F4E8A538-9FFA-4C76-BCE2-D54F56A11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2" name="Freeform 23">
              <a:extLst>
                <a:ext uri="{FF2B5EF4-FFF2-40B4-BE49-F238E27FC236}">
                  <a16:creationId xmlns:a16="http://schemas.microsoft.com/office/drawing/2014/main" id="{3C412824-3CBA-4E74-B2FD-936EA70486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3" name="Freeform 24">
              <a:extLst>
                <a:ext uri="{FF2B5EF4-FFF2-40B4-BE49-F238E27FC236}">
                  <a16:creationId xmlns:a16="http://schemas.microsoft.com/office/drawing/2014/main" id="{E28DC1F0-74FF-4D97-BD4D-FD42DE4AC6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4" name="Freeform 25">
              <a:extLst>
                <a:ext uri="{FF2B5EF4-FFF2-40B4-BE49-F238E27FC236}">
                  <a16:creationId xmlns:a16="http://schemas.microsoft.com/office/drawing/2014/main" id="{77CEC4FA-6FD3-4ABF-BF98-94E7947A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5" name="Freeform 26">
              <a:extLst>
                <a:ext uri="{FF2B5EF4-FFF2-40B4-BE49-F238E27FC236}">
                  <a16:creationId xmlns:a16="http://schemas.microsoft.com/office/drawing/2014/main" id="{D4E61DA7-BFA9-48AF-BD6F-EBB15C235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6" name="Freeform 27">
              <a:extLst>
                <a:ext uri="{FF2B5EF4-FFF2-40B4-BE49-F238E27FC236}">
                  <a16:creationId xmlns:a16="http://schemas.microsoft.com/office/drawing/2014/main" id="{57164D6A-1DD9-43AE-878F-A413DC26F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7" name="Freeform 28">
              <a:extLst>
                <a:ext uri="{FF2B5EF4-FFF2-40B4-BE49-F238E27FC236}">
                  <a16:creationId xmlns:a16="http://schemas.microsoft.com/office/drawing/2014/main" id="{4949EBA6-53D9-4F2D-91DB-EA7AE260F6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8" name="Freeform 29">
              <a:extLst>
                <a:ext uri="{FF2B5EF4-FFF2-40B4-BE49-F238E27FC236}">
                  <a16:creationId xmlns:a16="http://schemas.microsoft.com/office/drawing/2014/main" id="{0AFEA5FA-F759-441C-A0BC-7EDC79A6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29" name="Freeform 30">
              <a:extLst>
                <a:ext uri="{FF2B5EF4-FFF2-40B4-BE49-F238E27FC236}">
                  <a16:creationId xmlns:a16="http://schemas.microsoft.com/office/drawing/2014/main" id="{5B913AE0-5DC8-4244-8C26-ED97F834E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30" name="Freeform 31">
              <a:extLst>
                <a:ext uri="{FF2B5EF4-FFF2-40B4-BE49-F238E27FC236}">
                  <a16:creationId xmlns:a16="http://schemas.microsoft.com/office/drawing/2014/main" id="{A87DB58A-25D2-46F1-85E3-06F964D0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31" name="Freeform 32">
              <a:extLst>
                <a:ext uri="{FF2B5EF4-FFF2-40B4-BE49-F238E27FC236}">
                  <a16:creationId xmlns:a16="http://schemas.microsoft.com/office/drawing/2014/main" id="{E7AE8209-F3E7-4ACA-98D0-90B282A147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32" name="Rectangle 33">
              <a:extLst>
                <a:ext uri="{FF2B5EF4-FFF2-40B4-BE49-F238E27FC236}">
                  <a16:creationId xmlns:a16="http://schemas.microsoft.com/office/drawing/2014/main" id="{1CED7927-A7C7-444A-A8F3-6348852AEF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333" name="Freeform 34">
              <a:extLst>
                <a:ext uri="{FF2B5EF4-FFF2-40B4-BE49-F238E27FC236}">
                  <a16:creationId xmlns:a16="http://schemas.microsoft.com/office/drawing/2014/main" id="{08BEDF90-F9A6-4DE4-94B6-43E4160394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34" name="Freeform 35">
              <a:extLst>
                <a:ext uri="{FF2B5EF4-FFF2-40B4-BE49-F238E27FC236}">
                  <a16:creationId xmlns:a16="http://schemas.microsoft.com/office/drawing/2014/main" id="{36540D5F-1C77-438A-BF12-56455C472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35" name="Freeform 36">
              <a:extLst>
                <a:ext uri="{FF2B5EF4-FFF2-40B4-BE49-F238E27FC236}">
                  <a16:creationId xmlns:a16="http://schemas.microsoft.com/office/drawing/2014/main" id="{52FC779A-BC55-40AC-8FFD-E014F8C0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36" name="Freeform 37">
              <a:extLst>
                <a:ext uri="{FF2B5EF4-FFF2-40B4-BE49-F238E27FC236}">
                  <a16:creationId xmlns:a16="http://schemas.microsoft.com/office/drawing/2014/main" id="{63E42DE5-DC0E-4043-8A35-20C53074A2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37" name="Freeform 38">
              <a:extLst>
                <a:ext uri="{FF2B5EF4-FFF2-40B4-BE49-F238E27FC236}">
                  <a16:creationId xmlns:a16="http://schemas.microsoft.com/office/drawing/2014/main" id="{41581FA6-993A-4899-ADF1-0A83A623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38" name="Freeform 39">
              <a:extLst>
                <a:ext uri="{FF2B5EF4-FFF2-40B4-BE49-F238E27FC236}">
                  <a16:creationId xmlns:a16="http://schemas.microsoft.com/office/drawing/2014/main" id="{33C4FDB9-01D2-4CB0-BFED-216CAC7EB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39" name="Freeform 40">
              <a:extLst>
                <a:ext uri="{FF2B5EF4-FFF2-40B4-BE49-F238E27FC236}">
                  <a16:creationId xmlns:a16="http://schemas.microsoft.com/office/drawing/2014/main" id="{34E715AB-2B68-41C4-A61F-02C413F242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40" name="Freeform 41">
              <a:extLst>
                <a:ext uri="{FF2B5EF4-FFF2-40B4-BE49-F238E27FC236}">
                  <a16:creationId xmlns:a16="http://schemas.microsoft.com/office/drawing/2014/main" id="{D3861C35-D060-408D-9871-4DA2D0547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41" name="Freeform 42">
              <a:extLst>
                <a:ext uri="{FF2B5EF4-FFF2-40B4-BE49-F238E27FC236}">
                  <a16:creationId xmlns:a16="http://schemas.microsoft.com/office/drawing/2014/main" id="{B4F4F38F-33FE-48A0-986D-FB771F18BE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42" name="Freeform 43">
              <a:extLst>
                <a:ext uri="{FF2B5EF4-FFF2-40B4-BE49-F238E27FC236}">
                  <a16:creationId xmlns:a16="http://schemas.microsoft.com/office/drawing/2014/main" id="{50FCFC8E-2DC3-4F27-9E02-196830E78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43" name="Freeform 44">
              <a:extLst>
                <a:ext uri="{FF2B5EF4-FFF2-40B4-BE49-F238E27FC236}">
                  <a16:creationId xmlns:a16="http://schemas.microsoft.com/office/drawing/2014/main" id="{3A6EE414-1500-4144-B453-BA950E5107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44" name="Rectangle 45">
              <a:extLst>
                <a:ext uri="{FF2B5EF4-FFF2-40B4-BE49-F238E27FC236}">
                  <a16:creationId xmlns:a16="http://schemas.microsoft.com/office/drawing/2014/main" id="{0C1A9D8A-5515-4C84-AE17-A6D5124383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345" name="Freeform 46">
              <a:extLst>
                <a:ext uri="{FF2B5EF4-FFF2-40B4-BE49-F238E27FC236}">
                  <a16:creationId xmlns:a16="http://schemas.microsoft.com/office/drawing/2014/main" id="{E8E7C8C7-FE85-4C8F-960C-3748511E0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46" name="Freeform 47">
              <a:extLst>
                <a:ext uri="{FF2B5EF4-FFF2-40B4-BE49-F238E27FC236}">
                  <a16:creationId xmlns:a16="http://schemas.microsoft.com/office/drawing/2014/main" id="{33DF2ED7-F601-4A9F-AA50-822ED85D56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47" name="Freeform 48">
              <a:extLst>
                <a:ext uri="{FF2B5EF4-FFF2-40B4-BE49-F238E27FC236}">
                  <a16:creationId xmlns:a16="http://schemas.microsoft.com/office/drawing/2014/main" id="{FEDB3A05-6FDD-4E87-B800-8F9975244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48" name="Freeform 49">
              <a:extLst>
                <a:ext uri="{FF2B5EF4-FFF2-40B4-BE49-F238E27FC236}">
                  <a16:creationId xmlns:a16="http://schemas.microsoft.com/office/drawing/2014/main" id="{AD6225C0-E391-49D5-9A7B-57C5ED60E1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49" name="Freeform 50">
              <a:extLst>
                <a:ext uri="{FF2B5EF4-FFF2-40B4-BE49-F238E27FC236}">
                  <a16:creationId xmlns:a16="http://schemas.microsoft.com/office/drawing/2014/main" id="{B814B458-45E5-451C-9CBD-027E3776A4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50" name="Freeform 51">
              <a:extLst>
                <a:ext uri="{FF2B5EF4-FFF2-40B4-BE49-F238E27FC236}">
                  <a16:creationId xmlns:a16="http://schemas.microsoft.com/office/drawing/2014/main" id="{59167140-9A0D-4FE7-8E37-2CD6130116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51" name="Freeform 52">
              <a:extLst>
                <a:ext uri="{FF2B5EF4-FFF2-40B4-BE49-F238E27FC236}">
                  <a16:creationId xmlns:a16="http://schemas.microsoft.com/office/drawing/2014/main" id="{2D38B213-991B-495D-8886-04CAD44C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52" name="Freeform 53">
              <a:extLst>
                <a:ext uri="{FF2B5EF4-FFF2-40B4-BE49-F238E27FC236}">
                  <a16:creationId xmlns:a16="http://schemas.microsoft.com/office/drawing/2014/main" id="{67C1C3DA-3972-4D98-9D9E-390461B28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53" name="Freeform 54">
              <a:extLst>
                <a:ext uri="{FF2B5EF4-FFF2-40B4-BE49-F238E27FC236}">
                  <a16:creationId xmlns:a16="http://schemas.microsoft.com/office/drawing/2014/main" id="{972F8941-61DB-48E1-B9C1-E732470563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54" name="Freeform 55">
              <a:extLst>
                <a:ext uri="{FF2B5EF4-FFF2-40B4-BE49-F238E27FC236}">
                  <a16:creationId xmlns:a16="http://schemas.microsoft.com/office/drawing/2014/main" id="{857B495F-5C9B-435F-8D39-45CC57471F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55" name="Freeform 56">
              <a:extLst>
                <a:ext uri="{FF2B5EF4-FFF2-40B4-BE49-F238E27FC236}">
                  <a16:creationId xmlns:a16="http://schemas.microsoft.com/office/drawing/2014/main" id="{B607428B-B7C9-4017-84F8-19C9B2134A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56" name="Freeform 57">
              <a:extLst>
                <a:ext uri="{FF2B5EF4-FFF2-40B4-BE49-F238E27FC236}">
                  <a16:creationId xmlns:a16="http://schemas.microsoft.com/office/drawing/2014/main" id="{A20C5139-2108-4F5E-B892-64F1D8605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357" name="Freeform 58">
              <a:extLst>
                <a:ext uri="{FF2B5EF4-FFF2-40B4-BE49-F238E27FC236}">
                  <a16:creationId xmlns:a16="http://schemas.microsoft.com/office/drawing/2014/main" id="{C2A51623-F2F3-4584-93F5-598E56A5F4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grpSp>
      <p:sp>
        <p:nvSpPr>
          <p:cNvPr id="4" name="Slide Number Placeholder 3">
            <a:extLst>
              <a:ext uri="{FF2B5EF4-FFF2-40B4-BE49-F238E27FC236}">
                <a16:creationId xmlns:a16="http://schemas.microsoft.com/office/drawing/2014/main" id="{216B4090-397D-BFDC-82BD-BEA9663BA08F}"/>
              </a:ext>
            </a:extLst>
          </p:cNvPr>
          <p:cNvSpPr>
            <a:spLocks noGrp="1"/>
          </p:cNvSpPr>
          <p:nvPr>
            <p:ph type="sldNum" sz="quarter" idx="12"/>
          </p:nvPr>
        </p:nvSpPr>
        <p:spPr>
          <a:xfrm>
            <a:off x="10024533" y="5413248"/>
            <a:ext cx="643467" cy="365125"/>
          </a:xfrm>
        </p:spPr>
        <p:txBody>
          <a:bodyPr vert="horz" lIns="91440" tIns="45720" rIns="91440" bIns="45720" rtlCol="0" anchor="ctr">
            <a:normAutofit/>
          </a:bodyPr>
          <a:lstStyle/>
          <a:p>
            <a:pPr>
              <a:spcAft>
                <a:spcPts val="600"/>
              </a:spcAft>
            </a:pPr>
            <a:fld id="{6D22F896-40B5-4ADD-8801-0D06FADFA095}" type="slidenum">
              <a:rPr lang="en-US" kern="1200" dirty="0">
                <a:solidFill>
                  <a:schemeClr val="tx1">
                    <a:tint val="75000"/>
                  </a:schemeClr>
                </a:solidFill>
                <a:latin typeface="+mn-lt"/>
                <a:ea typeface="+mn-ea"/>
                <a:cs typeface="+mn-cs"/>
              </a:rPr>
              <a:pPr>
                <a:spcAft>
                  <a:spcPts val="600"/>
                </a:spcAft>
              </a:pPr>
              <a:t>5</a:t>
            </a:fld>
            <a:endParaRPr lang="en-US" kern="1200" dirty="0">
              <a:solidFill>
                <a:schemeClr val="tx1">
                  <a:tint val="75000"/>
                </a:schemeClr>
              </a:solidFill>
              <a:latin typeface="+mn-lt"/>
              <a:ea typeface="+mn-ea"/>
              <a:cs typeface="+mn-cs"/>
            </a:endParaRPr>
          </a:p>
        </p:txBody>
      </p:sp>
    </p:spTree>
    <p:extLst>
      <p:ext uri="{BB962C8B-B14F-4D97-AF65-F5344CB8AC3E}">
        <p14:creationId xmlns:p14="http://schemas.microsoft.com/office/powerpoint/2010/main" val="2786943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7" name="Picture 2">
            <a:extLst>
              <a:ext uri="{FF2B5EF4-FFF2-40B4-BE49-F238E27FC236}">
                <a16:creationId xmlns:a16="http://schemas.microsoft.com/office/drawing/2014/main" id="{9EB19A0D-88ED-4EC7-B012-FDA45662F2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18" name="Group 117">
            <a:extLst>
              <a:ext uri="{FF2B5EF4-FFF2-40B4-BE49-F238E27FC236}">
                <a16:creationId xmlns:a16="http://schemas.microsoft.com/office/drawing/2014/main" id="{039C885C-7507-48BC-8DA5-9B9A8A3B29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19" name="Rectangle 5">
              <a:extLst>
                <a:ext uri="{FF2B5EF4-FFF2-40B4-BE49-F238E27FC236}">
                  <a16:creationId xmlns:a16="http://schemas.microsoft.com/office/drawing/2014/main" id="{80315E80-D09C-4AAC-A1AA-6416ADD0A77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20" name="Freeform 6">
              <a:extLst>
                <a:ext uri="{FF2B5EF4-FFF2-40B4-BE49-F238E27FC236}">
                  <a16:creationId xmlns:a16="http://schemas.microsoft.com/office/drawing/2014/main" id="{464D5536-A035-4505-AF73-4F7CAE4882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1" name="Freeform 7">
              <a:extLst>
                <a:ext uri="{FF2B5EF4-FFF2-40B4-BE49-F238E27FC236}">
                  <a16:creationId xmlns:a16="http://schemas.microsoft.com/office/drawing/2014/main" id="{81218E36-F40D-459F-A201-0A62E0FA57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2" name="Rectangle 8">
              <a:extLst>
                <a:ext uri="{FF2B5EF4-FFF2-40B4-BE49-F238E27FC236}">
                  <a16:creationId xmlns:a16="http://schemas.microsoft.com/office/drawing/2014/main" id="{5B53825A-3A84-4E26-A19D-A61548B6A5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23" name="Freeform 9">
              <a:extLst>
                <a:ext uri="{FF2B5EF4-FFF2-40B4-BE49-F238E27FC236}">
                  <a16:creationId xmlns:a16="http://schemas.microsoft.com/office/drawing/2014/main" id="{AD90489C-7868-4D44-828E-5BD078E107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4" name="Freeform 10">
              <a:extLst>
                <a:ext uri="{FF2B5EF4-FFF2-40B4-BE49-F238E27FC236}">
                  <a16:creationId xmlns:a16="http://schemas.microsoft.com/office/drawing/2014/main" id="{98ED0810-C456-43E0-A430-4BF3E84BB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5" name="Freeform 11">
              <a:extLst>
                <a:ext uri="{FF2B5EF4-FFF2-40B4-BE49-F238E27FC236}">
                  <a16:creationId xmlns:a16="http://schemas.microsoft.com/office/drawing/2014/main" id="{E5A0D863-274E-498B-A757-EE462B7CF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6" name="Freeform 12">
              <a:extLst>
                <a:ext uri="{FF2B5EF4-FFF2-40B4-BE49-F238E27FC236}">
                  <a16:creationId xmlns:a16="http://schemas.microsoft.com/office/drawing/2014/main" id="{B7819E45-002E-4BE7-9D91-AF82D37762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7" name="Freeform 13">
              <a:extLst>
                <a:ext uri="{FF2B5EF4-FFF2-40B4-BE49-F238E27FC236}">
                  <a16:creationId xmlns:a16="http://schemas.microsoft.com/office/drawing/2014/main" id="{8B2A702D-53E8-4674-87E0-CA1F7E562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8" name="Freeform 14">
              <a:extLst>
                <a:ext uri="{FF2B5EF4-FFF2-40B4-BE49-F238E27FC236}">
                  <a16:creationId xmlns:a16="http://schemas.microsoft.com/office/drawing/2014/main" id="{451CEEF2-55A9-4CDF-BB69-2D07031F0D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29" name="Freeform 15">
              <a:extLst>
                <a:ext uri="{FF2B5EF4-FFF2-40B4-BE49-F238E27FC236}">
                  <a16:creationId xmlns:a16="http://schemas.microsoft.com/office/drawing/2014/main" id="{DCEC5350-68CD-460C-999B-A6055EA506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0" name="Freeform 16">
              <a:extLst>
                <a:ext uri="{FF2B5EF4-FFF2-40B4-BE49-F238E27FC236}">
                  <a16:creationId xmlns:a16="http://schemas.microsoft.com/office/drawing/2014/main" id="{26945734-B592-423F-BCF3-8ED9227467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1" name="Freeform 17">
              <a:extLst>
                <a:ext uri="{FF2B5EF4-FFF2-40B4-BE49-F238E27FC236}">
                  <a16:creationId xmlns:a16="http://schemas.microsoft.com/office/drawing/2014/main" id="{D6FF6791-D332-4D35-90E0-42011DF40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2" name="Freeform 18">
              <a:extLst>
                <a:ext uri="{FF2B5EF4-FFF2-40B4-BE49-F238E27FC236}">
                  <a16:creationId xmlns:a16="http://schemas.microsoft.com/office/drawing/2014/main" id="{B1ED9C0C-0AD0-4F60-BB85-02B00AFE76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3" name="Freeform 19">
              <a:extLst>
                <a:ext uri="{FF2B5EF4-FFF2-40B4-BE49-F238E27FC236}">
                  <a16:creationId xmlns:a16="http://schemas.microsoft.com/office/drawing/2014/main" id="{E202B26B-3FB3-4127-9295-F6E24A75E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4" name="Freeform 20">
              <a:extLst>
                <a:ext uri="{FF2B5EF4-FFF2-40B4-BE49-F238E27FC236}">
                  <a16:creationId xmlns:a16="http://schemas.microsoft.com/office/drawing/2014/main" id="{A9B0C70B-3686-4190-8592-736E11AB4D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5" name="Freeform 21">
              <a:extLst>
                <a:ext uri="{FF2B5EF4-FFF2-40B4-BE49-F238E27FC236}">
                  <a16:creationId xmlns:a16="http://schemas.microsoft.com/office/drawing/2014/main" id="{3DCD01FB-20E8-42C3-AFE9-DFD3F426A1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6" name="Freeform 22">
              <a:extLst>
                <a:ext uri="{FF2B5EF4-FFF2-40B4-BE49-F238E27FC236}">
                  <a16:creationId xmlns:a16="http://schemas.microsoft.com/office/drawing/2014/main" id="{E18D3AEB-E104-4243-893A-880F9A3C45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7" name="Freeform 23">
              <a:extLst>
                <a:ext uri="{FF2B5EF4-FFF2-40B4-BE49-F238E27FC236}">
                  <a16:creationId xmlns:a16="http://schemas.microsoft.com/office/drawing/2014/main" id="{25B79020-576E-46E2-BDDD-3D93C9DD53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8" name="Freeform 24">
              <a:extLst>
                <a:ext uri="{FF2B5EF4-FFF2-40B4-BE49-F238E27FC236}">
                  <a16:creationId xmlns:a16="http://schemas.microsoft.com/office/drawing/2014/main" id="{F9BE123C-99CB-4F9F-B6AD-D78B410111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9" name="Freeform 25">
              <a:extLst>
                <a:ext uri="{FF2B5EF4-FFF2-40B4-BE49-F238E27FC236}">
                  <a16:creationId xmlns:a16="http://schemas.microsoft.com/office/drawing/2014/main" id="{2652409A-0FBC-471C-8070-735AA2D18C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0" name="Freeform 26">
              <a:extLst>
                <a:ext uri="{FF2B5EF4-FFF2-40B4-BE49-F238E27FC236}">
                  <a16:creationId xmlns:a16="http://schemas.microsoft.com/office/drawing/2014/main" id="{A7B0AC30-BECB-435E-B184-5893DAF4CF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1" name="Freeform 27">
              <a:extLst>
                <a:ext uri="{FF2B5EF4-FFF2-40B4-BE49-F238E27FC236}">
                  <a16:creationId xmlns:a16="http://schemas.microsoft.com/office/drawing/2014/main" id="{209F3AA3-0D92-49EA-8E9E-E85193591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2" name="Freeform 28">
              <a:extLst>
                <a:ext uri="{FF2B5EF4-FFF2-40B4-BE49-F238E27FC236}">
                  <a16:creationId xmlns:a16="http://schemas.microsoft.com/office/drawing/2014/main" id="{96C003E9-8BC2-48CC-ABF7-540233FDB0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3" name="Freeform 29">
              <a:extLst>
                <a:ext uri="{FF2B5EF4-FFF2-40B4-BE49-F238E27FC236}">
                  <a16:creationId xmlns:a16="http://schemas.microsoft.com/office/drawing/2014/main" id="{13BDD8BA-D378-486C-AAC9-F4BC3E8560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4" name="Freeform 30">
              <a:extLst>
                <a:ext uri="{FF2B5EF4-FFF2-40B4-BE49-F238E27FC236}">
                  <a16:creationId xmlns:a16="http://schemas.microsoft.com/office/drawing/2014/main" id="{04C38930-9B92-429B-915A-D0198D6ACD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5" name="Freeform 31">
              <a:extLst>
                <a:ext uri="{FF2B5EF4-FFF2-40B4-BE49-F238E27FC236}">
                  <a16:creationId xmlns:a16="http://schemas.microsoft.com/office/drawing/2014/main" id="{32660743-42C8-4FFB-A77B-66678E1E1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6" name="Freeform 32">
              <a:extLst>
                <a:ext uri="{FF2B5EF4-FFF2-40B4-BE49-F238E27FC236}">
                  <a16:creationId xmlns:a16="http://schemas.microsoft.com/office/drawing/2014/main" id="{6B242301-66B7-4876-B23A-1B97410A55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7" name="Rectangle 33">
              <a:extLst>
                <a:ext uri="{FF2B5EF4-FFF2-40B4-BE49-F238E27FC236}">
                  <a16:creationId xmlns:a16="http://schemas.microsoft.com/office/drawing/2014/main" id="{B05C5127-C481-4571-9E17-90305CA0A91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48" name="Freeform 34">
              <a:extLst>
                <a:ext uri="{FF2B5EF4-FFF2-40B4-BE49-F238E27FC236}">
                  <a16:creationId xmlns:a16="http://schemas.microsoft.com/office/drawing/2014/main" id="{BC0F1F06-EBE2-4919-A902-A503E384D2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9" name="Freeform 35">
              <a:extLst>
                <a:ext uri="{FF2B5EF4-FFF2-40B4-BE49-F238E27FC236}">
                  <a16:creationId xmlns:a16="http://schemas.microsoft.com/office/drawing/2014/main" id="{2B2E1C8D-A953-4AED-8346-C34CFE3BE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0" name="Freeform 36">
              <a:extLst>
                <a:ext uri="{FF2B5EF4-FFF2-40B4-BE49-F238E27FC236}">
                  <a16:creationId xmlns:a16="http://schemas.microsoft.com/office/drawing/2014/main" id="{8F150D6E-EB09-41AD-93BE-BF543BE365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1" name="Freeform 37">
              <a:extLst>
                <a:ext uri="{FF2B5EF4-FFF2-40B4-BE49-F238E27FC236}">
                  <a16:creationId xmlns:a16="http://schemas.microsoft.com/office/drawing/2014/main" id="{AE3633FE-8FF6-4FC3-8422-483E7FAEDE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2" name="Freeform 38">
              <a:extLst>
                <a:ext uri="{FF2B5EF4-FFF2-40B4-BE49-F238E27FC236}">
                  <a16:creationId xmlns:a16="http://schemas.microsoft.com/office/drawing/2014/main" id="{D233BC09-3785-4EA9-A80F-699EABFCD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3" name="Freeform 39">
              <a:extLst>
                <a:ext uri="{FF2B5EF4-FFF2-40B4-BE49-F238E27FC236}">
                  <a16:creationId xmlns:a16="http://schemas.microsoft.com/office/drawing/2014/main" id="{DEFAAC70-9A33-41C4-9960-80B056E47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4" name="Freeform 40">
              <a:extLst>
                <a:ext uri="{FF2B5EF4-FFF2-40B4-BE49-F238E27FC236}">
                  <a16:creationId xmlns:a16="http://schemas.microsoft.com/office/drawing/2014/main" id="{FE1B6380-FA49-4E35-B2EB-BC1D322A0A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5" name="Freeform 41">
              <a:extLst>
                <a:ext uri="{FF2B5EF4-FFF2-40B4-BE49-F238E27FC236}">
                  <a16:creationId xmlns:a16="http://schemas.microsoft.com/office/drawing/2014/main" id="{F578AFE9-69B9-4FE3-A349-4640D49A58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6" name="Freeform 42">
              <a:extLst>
                <a:ext uri="{FF2B5EF4-FFF2-40B4-BE49-F238E27FC236}">
                  <a16:creationId xmlns:a16="http://schemas.microsoft.com/office/drawing/2014/main" id="{49C01CF4-73AC-40B8-8AA5-60072CBB34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7" name="Freeform 43">
              <a:extLst>
                <a:ext uri="{FF2B5EF4-FFF2-40B4-BE49-F238E27FC236}">
                  <a16:creationId xmlns:a16="http://schemas.microsoft.com/office/drawing/2014/main" id="{B4DA1C3D-282A-4010-9263-E2F62D7954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8" name="Freeform 44">
              <a:extLst>
                <a:ext uri="{FF2B5EF4-FFF2-40B4-BE49-F238E27FC236}">
                  <a16:creationId xmlns:a16="http://schemas.microsoft.com/office/drawing/2014/main" id="{52475A43-7A28-4A0F-BA58-C070BB882B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9" name="Rectangle 45">
              <a:extLst>
                <a:ext uri="{FF2B5EF4-FFF2-40B4-BE49-F238E27FC236}">
                  <a16:creationId xmlns:a16="http://schemas.microsoft.com/office/drawing/2014/main" id="{0C7241CC-AC61-4580-A46E-C217B329EB2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60" name="Freeform 46">
              <a:extLst>
                <a:ext uri="{FF2B5EF4-FFF2-40B4-BE49-F238E27FC236}">
                  <a16:creationId xmlns:a16="http://schemas.microsoft.com/office/drawing/2014/main" id="{584FF8AA-E75D-483B-A344-7022541CF8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1" name="Freeform 47">
              <a:extLst>
                <a:ext uri="{FF2B5EF4-FFF2-40B4-BE49-F238E27FC236}">
                  <a16:creationId xmlns:a16="http://schemas.microsoft.com/office/drawing/2014/main" id="{AFF0ABD2-8247-432E-9F13-CCB7D0E620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2" name="Freeform 48">
              <a:extLst>
                <a:ext uri="{FF2B5EF4-FFF2-40B4-BE49-F238E27FC236}">
                  <a16:creationId xmlns:a16="http://schemas.microsoft.com/office/drawing/2014/main" id="{8779D639-A8BE-46A3-BF82-B0498C363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3" name="Freeform 49">
              <a:extLst>
                <a:ext uri="{FF2B5EF4-FFF2-40B4-BE49-F238E27FC236}">
                  <a16:creationId xmlns:a16="http://schemas.microsoft.com/office/drawing/2014/main" id="{62C75AD3-B601-4AB8-A449-C0375B263A5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4" name="Freeform 50">
              <a:extLst>
                <a:ext uri="{FF2B5EF4-FFF2-40B4-BE49-F238E27FC236}">
                  <a16:creationId xmlns:a16="http://schemas.microsoft.com/office/drawing/2014/main" id="{7CEBAD4A-BB32-451F-B1E1-48D6F52EBD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5" name="Freeform 51">
              <a:extLst>
                <a:ext uri="{FF2B5EF4-FFF2-40B4-BE49-F238E27FC236}">
                  <a16:creationId xmlns:a16="http://schemas.microsoft.com/office/drawing/2014/main" id="{9EA19F7F-29F8-4DF4-AB9B-C4D507FA7C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6" name="Freeform 52">
              <a:extLst>
                <a:ext uri="{FF2B5EF4-FFF2-40B4-BE49-F238E27FC236}">
                  <a16:creationId xmlns:a16="http://schemas.microsoft.com/office/drawing/2014/main" id="{9A6E14CB-BA29-40ED-B9E1-9AF554AFD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7" name="Freeform 53">
              <a:extLst>
                <a:ext uri="{FF2B5EF4-FFF2-40B4-BE49-F238E27FC236}">
                  <a16:creationId xmlns:a16="http://schemas.microsoft.com/office/drawing/2014/main" id="{384A67CA-9AF3-4473-9BC7-2C48C43261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8" name="Freeform 54">
              <a:extLst>
                <a:ext uri="{FF2B5EF4-FFF2-40B4-BE49-F238E27FC236}">
                  <a16:creationId xmlns:a16="http://schemas.microsoft.com/office/drawing/2014/main" id="{9DE1AF00-9D03-4DFB-B862-C86659628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9" name="Freeform 55">
              <a:extLst>
                <a:ext uri="{FF2B5EF4-FFF2-40B4-BE49-F238E27FC236}">
                  <a16:creationId xmlns:a16="http://schemas.microsoft.com/office/drawing/2014/main" id="{03D15E32-C507-4B36-B9AB-BD0A1AEBD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0" name="Freeform 56">
              <a:extLst>
                <a:ext uri="{FF2B5EF4-FFF2-40B4-BE49-F238E27FC236}">
                  <a16:creationId xmlns:a16="http://schemas.microsoft.com/office/drawing/2014/main" id="{978B3024-1C05-4858-A919-0ABF75EF71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1" name="Freeform 57">
              <a:extLst>
                <a:ext uri="{FF2B5EF4-FFF2-40B4-BE49-F238E27FC236}">
                  <a16:creationId xmlns:a16="http://schemas.microsoft.com/office/drawing/2014/main" id="{04B0C1D6-8B63-4D35-83C5-5D4331190A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2" name="Freeform 58">
              <a:extLst>
                <a:ext uri="{FF2B5EF4-FFF2-40B4-BE49-F238E27FC236}">
                  <a16:creationId xmlns:a16="http://schemas.microsoft.com/office/drawing/2014/main" id="{C0409678-BF82-43B2-8F95-46A5A0E186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grpSp>
      <p:sp>
        <p:nvSpPr>
          <p:cNvPr id="2" name="Title 1">
            <a:extLst>
              <a:ext uri="{FF2B5EF4-FFF2-40B4-BE49-F238E27FC236}">
                <a16:creationId xmlns:a16="http://schemas.microsoft.com/office/drawing/2014/main" id="{A403F77C-A6D4-3918-7372-7EBDF45C7EC3}"/>
              </a:ext>
            </a:extLst>
          </p:cNvPr>
          <p:cNvSpPr>
            <a:spLocks noGrp="1"/>
          </p:cNvSpPr>
          <p:nvPr>
            <p:ph type="title"/>
          </p:nvPr>
        </p:nvSpPr>
        <p:spPr>
          <a:xfrm>
            <a:off x="1900237" y="4126290"/>
            <a:ext cx="8791575" cy="777970"/>
          </a:xfrm>
        </p:spPr>
        <p:txBody>
          <a:bodyPr vert="horz" lIns="91440" tIns="45720" rIns="91440" bIns="45720" rtlCol="0" anchor="b">
            <a:normAutofit fontScale="90000"/>
          </a:bodyPr>
          <a:lstStyle/>
          <a:p>
            <a:r>
              <a:rPr lang="en-US" sz="4800" dirty="0"/>
              <a:t>Customer groups for targeted marketing</a:t>
            </a:r>
          </a:p>
        </p:txBody>
      </p:sp>
      <p:pic>
        <p:nvPicPr>
          <p:cNvPr id="5" name="Picture 4" descr="A group of graphs showing different sizes of numbers&#10;&#10;Description automatically generated with medium confidence">
            <a:extLst>
              <a:ext uri="{FF2B5EF4-FFF2-40B4-BE49-F238E27FC236}">
                <a16:creationId xmlns:a16="http://schemas.microsoft.com/office/drawing/2014/main" id="{B74088BB-4EF1-32C8-329E-5161BC34890A}"/>
              </a:ext>
            </a:extLst>
          </p:cNvPr>
          <p:cNvPicPr>
            <a:picLocks noChangeAspect="1"/>
          </p:cNvPicPr>
          <p:nvPr/>
        </p:nvPicPr>
        <p:blipFill>
          <a:blip r:embed="rId7"/>
          <a:stretch>
            <a:fillRect/>
          </a:stretch>
        </p:blipFill>
        <p:spPr>
          <a:xfrm>
            <a:off x="2488329" y="402534"/>
            <a:ext cx="3721938" cy="2893808"/>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9" name="Picture 8" descr="A diagram of a model&#10;&#10;Description automatically generated with medium confidence">
            <a:extLst>
              <a:ext uri="{FF2B5EF4-FFF2-40B4-BE49-F238E27FC236}">
                <a16:creationId xmlns:a16="http://schemas.microsoft.com/office/drawing/2014/main" id="{6B9B4888-13A9-25F1-5D40-E576D54FDA90}"/>
              </a:ext>
            </a:extLst>
          </p:cNvPr>
          <p:cNvPicPr>
            <a:picLocks noChangeAspect="1"/>
          </p:cNvPicPr>
          <p:nvPr/>
        </p:nvPicPr>
        <p:blipFill>
          <a:blip r:embed="rId8"/>
          <a:stretch>
            <a:fillRect/>
          </a:stretch>
        </p:blipFill>
        <p:spPr>
          <a:xfrm>
            <a:off x="6752534" y="397151"/>
            <a:ext cx="4148828" cy="2893808"/>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Slide Number Placeholder 2">
            <a:extLst>
              <a:ext uri="{FF2B5EF4-FFF2-40B4-BE49-F238E27FC236}">
                <a16:creationId xmlns:a16="http://schemas.microsoft.com/office/drawing/2014/main" id="{BA5D76FC-16D5-5B3D-CFB9-6B671A6EC36F}"/>
              </a:ext>
            </a:extLst>
          </p:cNvPr>
          <p:cNvSpPr>
            <a:spLocks noGrp="1"/>
          </p:cNvSpPr>
          <p:nvPr>
            <p:ph type="sldNum" sz="quarter" idx="12"/>
          </p:nvPr>
        </p:nvSpPr>
        <p:spPr>
          <a:xfrm>
            <a:off x="9896911" y="6309360"/>
            <a:ext cx="771089" cy="365125"/>
          </a:xfrm>
        </p:spPr>
        <p:txBody>
          <a:bodyPr vert="horz" lIns="91440" tIns="45720" rIns="91440" bIns="45720" rtlCol="0" anchor="ctr">
            <a:normAutofit/>
          </a:bodyPr>
          <a:lstStyle/>
          <a:p>
            <a:pPr defTabSz="914400">
              <a:spcAft>
                <a:spcPts val="600"/>
              </a:spcAft>
            </a:pPr>
            <a:fld id="{6D22F896-40B5-4ADD-8801-0D06FADFA095}" type="slidenum">
              <a:rPr lang="en-US" smtClean="0"/>
              <a:pPr defTabSz="914400">
                <a:spcAft>
                  <a:spcPts val="600"/>
                </a:spcAft>
              </a:pPr>
              <a:t>6</a:t>
            </a:fld>
            <a:endParaRPr lang="en-US" dirty="0"/>
          </a:p>
        </p:txBody>
      </p:sp>
      <p:sp>
        <p:nvSpPr>
          <p:cNvPr id="12" name="TextBox 11">
            <a:extLst>
              <a:ext uri="{FF2B5EF4-FFF2-40B4-BE49-F238E27FC236}">
                <a16:creationId xmlns:a16="http://schemas.microsoft.com/office/drawing/2014/main" id="{882643EE-1E3B-9055-EFA2-FF58935080F8}"/>
              </a:ext>
            </a:extLst>
          </p:cNvPr>
          <p:cNvSpPr txBox="1"/>
          <p:nvPr/>
        </p:nvSpPr>
        <p:spPr>
          <a:xfrm>
            <a:off x="2743200" y="5041901"/>
            <a:ext cx="8270240" cy="1953740"/>
          </a:xfrm>
          <a:prstGeom prst="rect">
            <a:avLst/>
          </a:prstGeom>
          <a:noFill/>
        </p:spPr>
        <p:txBody>
          <a:bodyPr wrap="square" rtlCol="0">
            <a:spAutoFit/>
          </a:bodyPr>
          <a:lstStyle/>
          <a:p>
            <a:pPr marL="342900" lvl="0" indent="-342900">
              <a:lnSpc>
                <a:spcPct val="107000"/>
              </a:lnSpc>
              <a:buFont typeface="Symbol" panose="05050102010706020507" pitchFamily="18" charset="2"/>
              <a:buChar char=""/>
              <a:tabLst>
                <a:tab pos="228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Remuneration and spending score showed five clusters when plotted in a pairplot, which was also confirmed by both the Elbow and Silhouette methods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228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K was set at 5 and K-means clustering was carried out</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tabLst>
                <a:tab pos="228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would suggest it would be most effective to target customer groups in five different and independent ways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pic>
        <p:nvPicPr>
          <p:cNvPr id="15" name="Audio 14">
            <a:hlinkClick r:id="" action="ppaction://media"/>
            <a:extLst>
              <a:ext uri="{FF2B5EF4-FFF2-40B4-BE49-F238E27FC236}">
                <a16:creationId xmlns:a16="http://schemas.microsoft.com/office/drawing/2014/main" id="{22A3C36C-42B9-D25B-7753-E2A9CE4007F2}"/>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26102302"/>
      </p:ext>
    </p:extLst>
  </p:cSld>
  <p:clrMapOvr>
    <a:masterClrMapping/>
  </p:clrMapOvr>
  <mc:AlternateContent xmlns:mc="http://schemas.openxmlformats.org/markup-compatibility/2006">
    <mc:Choice xmlns:p14="http://schemas.microsoft.com/office/powerpoint/2010/main" Requires="p14">
      <p:transition spd="slow" p14:dur="2000" advTm="24963"/>
    </mc:Choice>
    <mc:Fallback>
      <p:transition spd="slow" advTm="24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370A5-3759-9FB1-E9C4-33D077B130CD}"/>
              </a:ext>
            </a:extLst>
          </p:cNvPr>
          <p:cNvSpPr>
            <a:spLocks noGrp="1"/>
          </p:cNvSpPr>
          <p:nvPr>
            <p:ph type="title"/>
          </p:nvPr>
        </p:nvSpPr>
        <p:spPr>
          <a:xfrm>
            <a:off x="5128643" y="618518"/>
            <a:ext cx="6188402" cy="1478570"/>
          </a:xfrm>
        </p:spPr>
        <p:txBody>
          <a:bodyPr>
            <a:normAutofit/>
          </a:bodyPr>
          <a:lstStyle/>
          <a:p>
            <a:r>
              <a:rPr lang="en-GB" dirty="0"/>
              <a:t>How customers accumulate loyalty points</a:t>
            </a:r>
          </a:p>
        </p:txBody>
      </p:sp>
      <p:sp>
        <p:nvSpPr>
          <p:cNvPr id="15" name="Round Diagonal Corner Rectangle 6">
            <a:extLst>
              <a:ext uri="{FF2B5EF4-FFF2-40B4-BE49-F238E27FC236}">
                <a16:creationId xmlns:a16="http://schemas.microsoft.com/office/drawing/2014/main" id="{C169E84F-4748-4D61-A105-357962627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descr="A graph with blue dots&#10;&#10;Description automatically generated">
            <a:extLst>
              <a:ext uri="{FF2B5EF4-FFF2-40B4-BE49-F238E27FC236}">
                <a16:creationId xmlns:a16="http://schemas.microsoft.com/office/drawing/2014/main" id="{EA9F11A7-701E-0308-98D4-CD4D660A2624}"/>
              </a:ext>
            </a:extLst>
          </p:cNvPr>
          <p:cNvPicPr>
            <a:picLocks noChangeAspect="1"/>
          </p:cNvPicPr>
          <p:nvPr/>
        </p:nvPicPr>
        <p:blipFill>
          <a:blip r:embed="rId5"/>
          <a:stretch>
            <a:fillRect/>
          </a:stretch>
        </p:blipFill>
        <p:spPr>
          <a:xfrm>
            <a:off x="1235163" y="1137622"/>
            <a:ext cx="2961546" cy="2206352"/>
          </a:xfrm>
          <a:prstGeom prst="rect">
            <a:avLst/>
          </a:prstGeom>
        </p:spPr>
      </p:pic>
      <p:pic>
        <p:nvPicPr>
          <p:cNvPr id="6" name="Content Placeholder 5" descr="A diagram of loyalty points&#10;&#10;Description automatically generated">
            <a:extLst>
              <a:ext uri="{FF2B5EF4-FFF2-40B4-BE49-F238E27FC236}">
                <a16:creationId xmlns:a16="http://schemas.microsoft.com/office/drawing/2014/main" id="{9C8AA6D6-BE39-384B-6387-D2AF95B604CC}"/>
              </a:ext>
            </a:extLst>
          </p:cNvPr>
          <p:cNvPicPr>
            <a:picLocks noChangeAspect="1"/>
          </p:cNvPicPr>
          <p:nvPr/>
        </p:nvPicPr>
        <p:blipFill>
          <a:blip r:embed="rId6"/>
          <a:stretch>
            <a:fillRect/>
          </a:stretch>
        </p:blipFill>
        <p:spPr>
          <a:xfrm>
            <a:off x="1235161" y="3508565"/>
            <a:ext cx="2961547" cy="2206353"/>
          </a:xfrm>
          <a:prstGeom prst="rect">
            <a:avLst/>
          </a:prstGeom>
        </p:spPr>
      </p:pic>
      <p:sp>
        <p:nvSpPr>
          <p:cNvPr id="12" name="Content Placeholder 11">
            <a:extLst>
              <a:ext uri="{FF2B5EF4-FFF2-40B4-BE49-F238E27FC236}">
                <a16:creationId xmlns:a16="http://schemas.microsoft.com/office/drawing/2014/main" id="{B33336FC-F372-B2C2-07D3-28C6457B4AAC}"/>
              </a:ext>
            </a:extLst>
          </p:cNvPr>
          <p:cNvSpPr>
            <a:spLocks noGrp="1"/>
          </p:cNvSpPr>
          <p:nvPr>
            <p:ph idx="1"/>
          </p:nvPr>
        </p:nvSpPr>
        <p:spPr>
          <a:xfrm>
            <a:off x="5128643" y="2249487"/>
            <a:ext cx="6188402" cy="2932113"/>
          </a:xfrm>
        </p:spPr>
        <p:txBody>
          <a:bodyPr>
            <a:normAutofit/>
          </a:bodyPr>
          <a:lstStyle/>
          <a:p>
            <a:pPr marL="342900" lvl="0" indent="-342900">
              <a:lnSpc>
                <a:spcPct val="107000"/>
              </a:lnSpc>
              <a:buFont typeface="Symbol" panose="05050102010706020507" pitchFamily="18" charset="2"/>
              <a:buChar char=""/>
              <a:tabLst>
                <a:tab pos="228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Spending score vs. loyalty points showed a positive correlation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228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Renumeration vs. loyalty also showed a positive correlation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tabLst>
                <a:tab pos="228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Age vs. loyalty did not show a correlation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a:extLst>
              <a:ext uri="{FF2B5EF4-FFF2-40B4-BE49-F238E27FC236}">
                <a16:creationId xmlns:a16="http://schemas.microsoft.com/office/drawing/2014/main" id="{FC8C0FE8-83FE-F82C-CB9F-847121559FD8}"/>
              </a:ext>
            </a:extLst>
          </p:cNvPr>
          <p:cNvSpPr>
            <a:spLocks noGrp="1"/>
          </p:cNvSpPr>
          <p:nvPr>
            <p:ph type="sldNum" sz="quarter" idx="12"/>
          </p:nvPr>
        </p:nvSpPr>
        <p:spPr>
          <a:xfrm>
            <a:off x="10276321" y="6309360"/>
            <a:ext cx="771089" cy="365125"/>
          </a:xfrm>
        </p:spPr>
        <p:txBody>
          <a:bodyPr>
            <a:normAutofit/>
          </a:bodyPr>
          <a:lstStyle/>
          <a:p>
            <a:pPr>
              <a:spcAft>
                <a:spcPts val="600"/>
              </a:spcAft>
            </a:pPr>
            <a:fld id="{6D22F896-40B5-4ADD-8801-0D06FADFA095}" type="slidenum">
              <a:rPr lang="en-US" smtClean="0"/>
              <a:pPr>
                <a:spcAft>
                  <a:spcPts val="600"/>
                </a:spcAft>
              </a:pPr>
              <a:t>7</a:t>
            </a:fld>
            <a:endParaRPr lang="en-US" dirty="0"/>
          </a:p>
        </p:txBody>
      </p:sp>
      <p:pic>
        <p:nvPicPr>
          <p:cNvPr id="11" name="Audio 10">
            <a:hlinkClick r:id="" action="ppaction://media"/>
            <a:extLst>
              <a:ext uri="{FF2B5EF4-FFF2-40B4-BE49-F238E27FC236}">
                <a16:creationId xmlns:a16="http://schemas.microsoft.com/office/drawing/2014/main" id="{94E46D45-D773-FF26-58D5-422EE900816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64381055"/>
      </p:ext>
    </p:extLst>
  </p:cSld>
  <p:clrMapOvr>
    <a:masterClrMapping/>
  </p:clrMapOvr>
  <mc:AlternateContent xmlns:mc="http://schemas.openxmlformats.org/markup-compatibility/2006">
    <mc:Choice xmlns:p14="http://schemas.microsoft.com/office/powerpoint/2010/main" Requires="p14">
      <p:transition spd="slow" p14:dur="2000" advTm="20191"/>
    </mc:Choice>
    <mc:Fallback>
      <p:transition spd="slow" advTm="20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28" name="Picture 2">
            <a:extLst>
              <a:ext uri="{FF2B5EF4-FFF2-40B4-BE49-F238E27FC236}">
                <a16:creationId xmlns:a16="http://schemas.microsoft.com/office/drawing/2014/main" id="{9EB19A0D-88ED-4EC7-B012-FDA45662F2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9" name="Group 128">
            <a:extLst>
              <a:ext uri="{FF2B5EF4-FFF2-40B4-BE49-F238E27FC236}">
                <a16:creationId xmlns:a16="http://schemas.microsoft.com/office/drawing/2014/main" id="{039C885C-7507-48BC-8DA5-9B9A8A3B29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0" name="Rectangle 5">
              <a:extLst>
                <a:ext uri="{FF2B5EF4-FFF2-40B4-BE49-F238E27FC236}">
                  <a16:creationId xmlns:a16="http://schemas.microsoft.com/office/drawing/2014/main" id="{80315E80-D09C-4AAC-A1AA-6416ADD0A77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31" name="Freeform 6">
              <a:extLst>
                <a:ext uri="{FF2B5EF4-FFF2-40B4-BE49-F238E27FC236}">
                  <a16:creationId xmlns:a16="http://schemas.microsoft.com/office/drawing/2014/main" id="{464D5536-A035-4505-AF73-4F7CAE4882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2" name="Freeform 7">
              <a:extLst>
                <a:ext uri="{FF2B5EF4-FFF2-40B4-BE49-F238E27FC236}">
                  <a16:creationId xmlns:a16="http://schemas.microsoft.com/office/drawing/2014/main" id="{81218E36-F40D-459F-A201-0A62E0FA57A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3" name="Rectangle 8">
              <a:extLst>
                <a:ext uri="{FF2B5EF4-FFF2-40B4-BE49-F238E27FC236}">
                  <a16:creationId xmlns:a16="http://schemas.microsoft.com/office/drawing/2014/main" id="{5B53825A-3A84-4E26-A19D-A61548B6A59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34" name="Freeform 9">
              <a:extLst>
                <a:ext uri="{FF2B5EF4-FFF2-40B4-BE49-F238E27FC236}">
                  <a16:creationId xmlns:a16="http://schemas.microsoft.com/office/drawing/2014/main" id="{AD90489C-7868-4D44-828E-5BD078E107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5" name="Freeform 10">
              <a:extLst>
                <a:ext uri="{FF2B5EF4-FFF2-40B4-BE49-F238E27FC236}">
                  <a16:creationId xmlns:a16="http://schemas.microsoft.com/office/drawing/2014/main" id="{98ED0810-C456-43E0-A430-4BF3E84BB3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6" name="Freeform 11">
              <a:extLst>
                <a:ext uri="{FF2B5EF4-FFF2-40B4-BE49-F238E27FC236}">
                  <a16:creationId xmlns:a16="http://schemas.microsoft.com/office/drawing/2014/main" id="{E5A0D863-274E-498B-A757-EE462B7CF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7" name="Freeform 12">
              <a:extLst>
                <a:ext uri="{FF2B5EF4-FFF2-40B4-BE49-F238E27FC236}">
                  <a16:creationId xmlns:a16="http://schemas.microsoft.com/office/drawing/2014/main" id="{B7819E45-002E-4BE7-9D91-AF82D37762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8" name="Freeform 13">
              <a:extLst>
                <a:ext uri="{FF2B5EF4-FFF2-40B4-BE49-F238E27FC236}">
                  <a16:creationId xmlns:a16="http://schemas.microsoft.com/office/drawing/2014/main" id="{8B2A702D-53E8-4674-87E0-CA1F7E5627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39" name="Freeform 14">
              <a:extLst>
                <a:ext uri="{FF2B5EF4-FFF2-40B4-BE49-F238E27FC236}">
                  <a16:creationId xmlns:a16="http://schemas.microsoft.com/office/drawing/2014/main" id="{451CEEF2-55A9-4CDF-BB69-2D07031F0D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0" name="Freeform 15">
              <a:extLst>
                <a:ext uri="{FF2B5EF4-FFF2-40B4-BE49-F238E27FC236}">
                  <a16:creationId xmlns:a16="http://schemas.microsoft.com/office/drawing/2014/main" id="{DCEC5350-68CD-460C-999B-A6055EA506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1" name="Freeform 16">
              <a:extLst>
                <a:ext uri="{FF2B5EF4-FFF2-40B4-BE49-F238E27FC236}">
                  <a16:creationId xmlns:a16="http://schemas.microsoft.com/office/drawing/2014/main" id="{26945734-B592-423F-BCF3-8ED9227467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2" name="Freeform 17">
              <a:extLst>
                <a:ext uri="{FF2B5EF4-FFF2-40B4-BE49-F238E27FC236}">
                  <a16:creationId xmlns:a16="http://schemas.microsoft.com/office/drawing/2014/main" id="{D6FF6791-D332-4D35-90E0-42011DF40C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3" name="Freeform 18">
              <a:extLst>
                <a:ext uri="{FF2B5EF4-FFF2-40B4-BE49-F238E27FC236}">
                  <a16:creationId xmlns:a16="http://schemas.microsoft.com/office/drawing/2014/main" id="{B1ED9C0C-0AD0-4F60-BB85-02B00AFE76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4" name="Freeform 19">
              <a:extLst>
                <a:ext uri="{FF2B5EF4-FFF2-40B4-BE49-F238E27FC236}">
                  <a16:creationId xmlns:a16="http://schemas.microsoft.com/office/drawing/2014/main" id="{E202B26B-3FB3-4127-9295-F6E24A75E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5" name="Freeform 20">
              <a:extLst>
                <a:ext uri="{FF2B5EF4-FFF2-40B4-BE49-F238E27FC236}">
                  <a16:creationId xmlns:a16="http://schemas.microsoft.com/office/drawing/2014/main" id="{A9B0C70B-3686-4190-8592-736E11AB4D0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6" name="Freeform 21">
              <a:extLst>
                <a:ext uri="{FF2B5EF4-FFF2-40B4-BE49-F238E27FC236}">
                  <a16:creationId xmlns:a16="http://schemas.microsoft.com/office/drawing/2014/main" id="{3DCD01FB-20E8-42C3-AFE9-DFD3F426A1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7" name="Freeform 22">
              <a:extLst>
                <a:ext uri="{FF2B5EF4-FFF2-40B4-BE49-F238E27FC236}">
                  <a16:creationId xmlns:a16="http://schemas.microsoft.com/office/drawing/2014/main" id="{E18D3AEB-E104-4243-893A-880F9A3C45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8" name="Freeform 23">
              <a:extLst>
                <a:ext uri="{FF2B5EF4-FFF2-40B4-BE49-F238E27FC236}">
                  <a16:creationId xmlns:a16="http://schemas.microsoft.com/office/drawing/2014/main" id="{25B79020-576E-46E2-BDDD-3D93C9DD53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49" name="Freeform 24">
              <a:extLst>
                <a:ext uri="{FF2B5EF4-FFF2-40B4-BE49-F238E27FC236}">
                  <a16:creationId xmlns:a16="http://schemas.microsoft.com/office/drawing/2014/main" id="{F9BE123C-99CB-4F9F-B6AD-D78B410111B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0" name="Freeform 25">
              <a:extLst>
                <a:ext uri="{FF2B5EF4-FFF2-40B4-BE49-F238E27FC236}">
                  <a16:creationId xmlns:a16="http://schemas.microsoft.com/office/drawing/2014/main" id="{2652409A-0FBC-471C-8070-735AA2D18C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1" name="Freeform 26">
              <a:extLst>
                <a:ext uri="{FF2B5EF4-FFF2-40B4-BE49-F238E27FC236}">
                  <a16:creationId xmlns:a16="http://schemas.microsoft.com/office/drawing/2014/main" id="{A7B0AC30-BECB-435E-B184-5893DAF4CF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2" name="Freeform 27">
              <a:extLst>
                <a:ext uri="{FF2B5EF4-FFF2-40B4-BE49-F238E27FC236}">
                  <a16:creationId xmlns:a16="http://schemas.microsoft.com/office/drawing/2014/main" id="{209F3AA3-0D92-49EA-8E9E-E85193591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3" name="Freeform 28">
              <a:extLst>
                <a:ext uri="{FF2B5EF4-FFF2-40B4-BE49-F238E27FC236}">
                  <a16:creationId xmlns:a16="http://schemas.microsoft.com/office/drawing/2014/main" id="{96C003E9-8BC2-48CC-ABF7-540233FDB0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4" name="Freeform 29">
              <a:extLst>
                <a:ext uri="{FF2B5EF4-FFF2-40B4-BE49-F238E27FC236}">
                  <a16:creationId xmlns:a16="http://schemas.microsoft.com/office/drawing/2014/main" id="{13BDD8BA-D378-486C-AAC9-F4BC3E8560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5" name="Freeform 30">
              <a:extLst>
                <a:ext uri="{FF2B5EF4-FFF2-40B4-BE49-F238E27FC236}">
                  <a16:creationId xmlns:a16="http://schemas.microsoft.com/office/drawing/2014/main" id="{04C38930-9B92-429B-915A-D0198D6ACD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6" name="Freeform 31">
              <a:extLst>
                <a:ext uri="{FF2B5EF4-FFF2-40B4-BE49-F238E27FC236}">
                  <a16:creationId xmlns:a16="http://schemas.microsoft.com/office/drawing/2014/main" id="{32660743-42C8-4FFB-A77B-66678E1E1B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7" name="Freeform 32">
              <a:extLst>
                <a:ext uri="{FF2B5EF4-FFF2-40B4-BE49-F238E27FC236}">
                  <a16:creationId xmlns:a16="http://schemas.microsoft.com/office/drawing/2014/main" id="{6B242301-66B7-4876-B23A-1B97410A55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58" name="Rectangle 33">
              <a:extLst>
                <a:ext uri="{FF2B5EF4-FFF2-40B4-BE49-F238E27FC236}">
                  <a16:creationId xmlns:a16="http://schemas.microsoft.com/office/drawing/2014/main" id="{B05C5127-C481-4571-9E17-90305CA0A91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59" name="Freeform 34">
              <a:extLst>
                <a:ext uri="{FF2B5EF4-FFF2-40B4-BE49-F238E27FC236}">
                  <a16:creationId xmlns:a16="http://schemas.microsoft.com/office/drawing/2014/main" id="{BC0F1F06-EBE2-4919-A902-A503E384D2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0" name="Freeform 35">
              <a:extLst>
                <a:ext uri="{FF2B5EF4-FFF2-40B4-BE49-F238E27FC236}">
                  <a16:creationId xmlns:a16="http://schemas.microsoft.com/office/drawing/2014/main" id="{2B2E1C8D-A953-4AED-8346-C34CFE3BE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1" name="Freeform 36">
              <a:extLst>
                <a:ext uri="{FF2B5EF4-FFF2-40B4-BE49-F238E27FC236}">
                  <a16:creationId xmlns:a16="http://schemas.microsoft.com/office/drawing/2014/main" id="{8F150D6E-EB09-41AD-93BE-BF543BE365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2" name="Freeform 37">
              <a:extLst>
                <a:ext uri="{FF2B5EF4-FFF2-40B4-BE49-F238E27FC236}">
                  <a16:creationId xmlns:a16="http://schemas.microsoft.com/office/drawing/2014/main" id="{AE3633FE-8FF6-4FC3-8422-483E7FAEDE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3" name="Freeform 38">
              <a:extLst>
                <a:ext uri="{FF2B5EF4-FFF2-40B4-BE49-F238E27FC236}">
                  <a16:creationId xmlns:a16="http://schemas.microsoft.com/office/drawing/2014/main" id="{D233BC09-3785-4EA9-A80F-699EABFCD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4" name="Freeform 39">
              <a:extLst>
                <a:ext uri="{FF2B5EF4-FFF2-40B4-BE49-F238E27FC236}">
                  <a16:creationId xmlns:a16="http://schemas.microsoft.com/office/drawing/2014/main" id="{DEFAAC70-9A33-41C4-9960-80B056E47F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5" name="Freeform 40">
              <a:extLst>
                <a:ext uri="{FF2B5EF4-FFF2-40B4-BE49-F238E27FC236}">
                  <a16:creationId xmlns:a16="http://schemas.microsoft.com/office/drawing/2014/main" id="{FE1B6380-FA49-4E35-B2EB-BC1D322A0A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6" name="Freeform 41">
              <a:extLst>
                <a:ext uri="{FF2B5EF4-FFF2-40B4-BE49-F238E27FC236}">
                  <a16:creationId xmlns:a16="http://schemas.microsoft.com/office/drawing/2014/main" id="{F578AFE9-69B9-4FE3-A349-4640D49A58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7" name="Freeform 42">
              <a:extLst>
                <a:ext uri="{FF2B5EF4-FFF2-40B4-BE49-F238E27FC236}">
                  <a16:creationId xmlns:a16="http://schemas.microsoft.com/office/drawing/2014/main" id="{49C01CF4-73AC-40B8-8AA5-60072CBB34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8" name="Freeform 43">
              <a:extLst>
                <a:ext uri="{FF2B5EF4-FFF2-40B4-BE49-F238E27FC236}">
                  <a16:creationId xmlns:a16="http://schemas.microsoft.com/office/drawing/2014/main" id="{B4DA1C3D-282A-4010-9263-E2F62D7954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69" name="Freeform 44">
              <a:extLst>
                <a:ext uri="{FF2B5EF4-FFF2-40B4-BE49-F238E27FC236}">
                  <a16:creationId xmlns:a16="http://schemas.microsoft.com/office/drawing/2014/main" id="{52475A43-7A28-4A0F-BA58-C070BB882B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0" name="Rectangle 45">
              <a:extLst>
                <a:ext uri="{FF2B5EF4-FFF2-40B4-BE49-F238E27FC236}">
                  <a16:creationId xmlns:a16="http://schemas.microsoft.com/office/drawing/2014/main" id="{0C7241CC-AC61-4580-A46E-C217B329EB2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GB" dirty="0"/>
            </a:p>
          </p:txBody>
        </p:sp>
        <p:sp>
          <p:nvSpPr>
            <p:cNvPr id="171" name="Freeform 46">
              <a:extLst>
                <a:ext uri="{FF2B5EF4-FFF2-40B4-BE49-F238E27FC236}">
                  <a16:creationId xmlns:a16="http://schemas.microsoft.com/office/drawing/2014/main" id="{584FF8AA-E75D-483B-A344-7022541CF8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2" name="Freeform 47">
              <a:extLst>
                <a:ext uri="{FF2B5EF4-FFF2-40B4-BE49-F238E27FC236}">
                  <a16:creationId xmlns:a16="http://schemas.microsoft.com/office/drawing/2014/main" id="{AFF0ABD2-8247-432E-9F13-CCB7D0E620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3" name="Freeform 48">
              <a:extLst>
                <a:ext uri="{FF2B5EF4-FFF2-40B4-BE49-F238E27FC236}">
                  <a16:creationId xmlns:a16="http://schemas.microsoft.com/office/drawing/2014/main" id="{8779D639-A8BE-46A3-BF82-B0498C363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4" name="Freeform 49">
              <a:extLst>
                <a:ext uri="{FF2B5EF4-FFF2-40B4-BE49-F238E27FC236}">
                  <a16:creationId xmlns:a16="http://schemas.microsoft.com/office/drawing/2014/main" id="{62C75AD3-B601-4AB8-A449-C0375B263A5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5" name="Freeform 50">
              <a:extLst>
                <a:ext uri="{FF2B5EF4-FFF2-40B4-BE49-F238E27FC236}">
                  <a16:creationId xmlns:a16="http://schemas.microsoft.com/office/drawing/2014/main" id="{7CEBAD4A-BB32-451F-B1E1-48D6F52EBD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6" name="Freeform 51">
              <a:extLst>
                <a:ext uri="{FF2B5EF4-FFF2-40B4-BE49-F238E27FC236}">
                  <a16:creationId xmlns:a16="http://schemas.microsoft.com/office/drawing/2014/main" id="{9EA19F7F-29F8-4DF4-AB9B-C4D507FA7C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7" name="Freeform 52">
              <a:extLst>
                <a:ext uri="{FF2B5EF4-FFF2-40B4-BE49-F238E27FC236}">
                  <a16:creationId xmlns:a16="http://schemas.microsoft.com/office/drawing/2014/main" id="{9A6E14CB-BA29-40ED-B9E1-9AF554AFDE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8" name="Freeform 53">
              <a:extLst>
                <a:ext uri="{FF2B5EF4-FFF2-40B4-BE49-F238E27FC236}">
                  <a16:creationId xmlns:a16="http://schemas.microsoft.com/office/drawing/2014/main" id="{384A67CA-9AF3-4473-9BC7-2C48C43261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79" name="Freeform 54">
              <a:extLst>
                <a:ext uri="{FF2B5EF4-FFF2-40B4-BE49-F238E27FC236}">
                  <a16:creationId xmlns:a16="http://schemas.microsoft.com/office/drawing/2014/main" id="{9DE1AF00-9D03-4DFB-B862-C8665962894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80" name="Freeform 55">
              <a:extLst>
                <a:ext uri="{FF2B5EF4-FFF2-40B4-BE49-F238E27FC236}">
                  <a16:creationId xmlns:a16="http://schemas.microsoft.com/office/drawing/2014/main" id="{03D15E32-C507-4B36-B9AB-BD0A1AEBD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81" name="Freeform 56">
              <a:extLst>
                <a:ext uri="{FF2B5EF4-FFF2-40B4-BE49-F238E27FC236}">
                  <a16:creationId xmlns:a16="http://schemas.microsoft.com/office/drawing/2014/main" id="{978B3024-1C05-4858-A919-0ABF75EF71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82" name="Freeform 57">
              <a:extLst>
                <a:ext uri="{FF2B5EF4-FFF2-40B4-BE49-F238E27FC236}">
                  <a16:creationId xmlns:a16="http://schemas.microsoft.com/office/drawing/2014/main" id="{04B0C1D6-8B63-4D35-83C5-5D4331190A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sp>
          <p:nvSpPr>
            <p:cNvPr id="183" name="Freeform 58">
              <a:extLst>
                <a:ext uri="{FF2B5EF4-FFF2-40B4-BE49-F238E27FC236}">
                  <a16:creationId xmlns:a16="http://schemas.microsoft.com/office/drawing/2014/main" id="{C0409678-BF82-43B2-8F95-46A5A0E186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GB" dirty="0"/>
            </a:p>
          </p:txBody>
        </p:sp>
      </p:grpSp>
      <p:sp>
        <p:nvSpPr>
          <p:cNvPr id="2" name="Title 1">
            <a:extLst>
              <a:ext uri="{FF2B5EF4-FFF2-40B4-BE49-F238E27FC236}">
                <a16:creationId xmlns:a16="http://schemas.microsoft.com/office/drawing/2014/main" id="{A403F77C-A6D4-3918-7372-7EBDF45C7EC3}"/>
              </a:ext>
            </a:extLst>
          </p:cNvPr>
          <p:cNvSpPr>
            <a:spLocks noGrp="1"/>
          </p:cNvSpPr>
          <p:nvPr>
            <p:ph type="title"/>
          </p:nvPr>
        </p:nvSpPr>
        <p:spPr>
          <a:xfrm>
            <a:off x="1964531" y="3716030"/>
            <a:ext cx="8791575" cy="1090707"/>
          </a:xfrm>
        </p:spPr>
        <p:txBody>
          <a:bodyPr vert="horz" lIns="91440" tIns="45720" rIns="91440" bIns="45720" rtlCol="0" anchor="b">
            <a:normAutofit/>
          </a:bodyPr>
          <a:lstStyle/>
          <a:p>
            <a:r>
              <a:rPr lang="en-US" sz="4300" dirty="0"/>
              <a:t>NLP analysis of review text </a:t>
            </a:r>
          </a:p>
        </p:txBody>
      </p:sp>
      <p:pic>
        <p:nvPicPr>
          <p:cNvPr id="5" name="Picture 4" descr="A graph with a bar graph&#10;&#10;Description automatically generated">
            <a:extLst>
              <a:ext uri="{FF2B5EF4-FFF2-40B4-BE49-F238E27FC236}">
                <a16:creationId xmlns:a16="http://schemas.microsoft.com/office/drawing/2014/main" id="{D060B5F8-E54F-BB78-7F24-9A04ACC94FF1}"/>
              </a:ext>
            </a:extLst>
          </p:cNvPr>
          <p:cNvPicPr>
            <a:picLocks noChangeAspect="1"/>
          </p:cNvPicPr>
          <p:nvPr/>
        </p:nvPicPr>
        <p:blipFill>
          <a:blip r:embed="rId6"/>
          <a:stretch>
            <a:fillRect/>
          </a:stretch>
        </p:blipFill>
        <p:spPr>
          <a:xfrm>
            <a:off x="2357438" y="731298"/>
            <a:ext cx="4313924" cy="289032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pic>
        <p:nvPicPr>
          <p:cNvPr id="4" name="Picture 3" descr="A close up of words&#10;&#10;Description automatically generated">
            <a:extLst>
              <a:ext uri="{FF2B5EF4-FFF2-40B4-BE49-F238E27FC236}">
                <a16:creationId xmlns:a16="http://schemas.microsoft.com/office/drawing/2014/main" id="{156A2852-877B-9C96-EF99-ECCCEFA114A7}"/>
              </a:ext>
            </a:extLst>
          </p:cNvPr>
          <p:cNvPicPr>
            <a:picLocks noChangeAspect="1"/>
          </p:cNvPicPr>
          <p:nvPr/>
        </p:nvPicPr>
        <p:blipFill>
          <a:blip r:embed="rId7"/>
          <a:stretch>
            <a:fillRect/>
          </a:stretch>
        </p:blipFill>
        <p:spPr>
          <a:xfrm>
            <a:off x="6835088" y="947004"/>
            <a:ext cx="4313924" cy="2448151"/>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Slide Number Placeholder 2">
            <a:extLst>
              <a:ext uri="{FF2B5EF4-FFF2-40B4-BE49-F238E27FC236}">
                <a16:creationId xmlns:a16="http://schemas.microsoft.com/office/drawing/2014/main" id="{BA5D76FC-16D5-5B3D-CFB9-6B671A6EC36F}"/>
              </a:ext>
            </a:extLst>
          </p:cNvPr>
          <p:cNvSpPr>
            <a:spLocks noGrp="1"/>
          </p:cNvSpPr>
          <p:nvPr>
            <p:ph type="sldNum" sz="quarter" idx="12"/>
          </p:nvPr>
        </p:nvSpPr>
        <p:spPr>
          <a:xfrm>
            <a:off x="9896911" y="6309360"/>
            <a:ext cx="771089" cy="365125"/>
          </a:xfrm>
        </p:spPr>
        <p:txBody>
          <a:bodyPr vert="horz" lIns="91440" tIns="45720" rIns="91440" bIns="45720" rtlCol="0" anchor="ctr">
            <a:normAutofit/>
          </a:bodyPr>
          <a:lstStyle/>
          <a:p>
            <a:pPr defTabSz="914400">
              <a:spcAft>
                <a:spcPts val="600"/>
              </a:spcAft>
            </a:pPr>
            <a:fld id="{6D22F896-40B5-4ADD-8801-0D06FADFA095}" type="slidenum">
              <a:rPr lang="en-US" smtClean="0"/>
              <a:pPr defTabSz="914400">
                <a:spcAft>
                  <a:spcPts val="600"/>
                </a:spcAft>
              </a:pPr>
              <a:t>8</a:t>
            </a:fld>
            <a:endParaRPr lang="en-US" dirty="0"/>
          </a:p>
        </p:txBody>
      </p:sp>
      <p:sp>
        <p:nvSpPr>
          <p:cNvPr id="6" name="TextBox 5">
            <a:extLst>
              <a:ext uri="{FF2B5EF4-FFF2-40B4-BE49-F238E27FC236}">
                <a16:creationId xmlns:a16="http://schemas.microsoft.com/office/drawing/2014/main" id="{17C99B7E-1222-0ABE-AB76-ED7366B04068}"/>
              </a:ext>
            </a:extLst>
          </p:cNvPr>
          <p:cNvSpPr txBox="1"/>
          <p:nvPr/>
        </p:nvSpPr>
        <p:spPr>
          <a:xfrm>
            <a:off x="2635728" y="4575992"/>
            <a:ext cx="8882380" cy="1857368"/>
          </a:xfrm>
          <a:prstGeom prst="rect">
            <a:avLst/>
          </a:prstGeom>
          <a:noFill/>
        </p:spPr>
        <p:txBody>
          <a:bodyPr wrap="square" rtlCol="0">
            <a:spAutoFit/>
          </a:bodyPr>
          <a:lstStyle/>
          <a:p>
            <a:pPr marL="228600" indent="-228600">
              <a:lnSpc>
                <a:spcPct val="107000"/>
              </a:lnSpc>
              <a:tabLst>
                <a:tab pos="228600" algn="l"/>
                <a:tab pos="4572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tabLst>
                <a:tab pos="228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WordCloud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for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review</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text was created after stopwords had been removed which shows an easy-to-read visual of the most commonly occurring words in the reviews, which are objectively positive  </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tabLst>
                <a:tab pos="2286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polarity</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of reviews was calculated and showed a strong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positive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result, with over 50% of reviews scoring between 0.75 and 1.00</a:t>
            </a: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A614111E-4FA3-4E51-A229-F15159F292F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21727287"/>
      </p:ext>
    </p:extLst>
  </p:cSld>
  <p:clrMapOvr>
    <a:masterClrMapping/>
  </p:clrMapOvr>
  <mc:AlternateContent xmlns:mc="http://schemas.openxmlformats.org/markup-compatibility/2006">
    <mc:Choice xmlns:p14="http://schemas.microsoft.com/office/powerpoint/2010/main" Requires="p14">
      <p:transition spd="slow" p14:dur="2000" advTm="23579"/>
    </mc:Choice>
    <mc:Fallback>
      <p:transition spd="slow" advTm="23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47809-1000-6B4E-C116-F74AADA94DA3}"/>
              </a:ext>
            </a:extLst>
          </p:cNvPr>
          <p:cNvSpPr>
            <a:spLocks noGrp="1"/>
          </p:cNvSpPr>
          <p:nvPr>
            <p:ph type="title"/>
          </p:nvPr>
        </p:nvSpPr>
        <p:spPr/>
        <p:txBody>
          <a:bodyPr/>
          <a:lstStyle/>
          <a:p>
            <a:r>
              <a:rPr lang="en-US" sz="4300" dirty="0"/>
              <a:t>how different products affect sales trends </a:t>
            </a:r>
            <a:endParaRPr lang="en-GB" sz="4300" dirty="0"/>
          </a:p>
        </p:txBody>
      </p:sp>
      <p:sp>
        <p:nvSpPr>
          <p:cNvPr id="4" name="Slide Number Placeholder 3">
            <a:extLst>
              <a:ext uri="{FF2B5EF4-FFF2-40B4-BE49-F238E27FC236}">
                <a16:creationId xmlns:a16="http://schemas.microsoft.com/office/drawing/2014/main" id="{FE4E3960-D932-EA29-1AD8-7C4C3A383913}"/>
              </a:ext>
            </a:extLst>
          </p:cNvPr>
          <p:cNvSpPr>
            <a:spLocks noGrp="1"/>
          </p:cNvSpPr>
          <p:nvPr>
            <p:ph type="sldNum" sz="quarter" idx="12"/>
          </p:nvPr>
        </p:nvSpPr>
        <p:spPr/>
        <p:txBody>
          <a:bodyPr/>
          <a:lstStyle/>
          <a:p>
            <a:fld id="{6D22F896-40B5-4ADD-8801-0D06FADFA095}" type="slidenum">
              <a:rPr lang="en-US" smtClean="0"/>
              <a:t>9</a:t>
            </a:fld>
            <a:endParaRPr lang="en-US" dirty="0"/>
          </a:p>
        </p:txBody>
      </p:sp>
      <p:sp>
        <p:nvSpPr>
          <p:cNvPr id="6" name="TextBox 5">
            <a:extLst>
              <a:ext uri="{FF2B5EF4-FFF2-40B4-BE49-F238E27FC236}">
                <a16:creationId xmlns:a16="http://schemas.microsoft.com/office/drawing/2014/main" id="{EF69451C-D4DE-8B90-AFA4-C532B88C9A1D}"/>
              </a:ext>
            </a:extLst>
          </p:cNvPr>
          <p:cNvSpPr txBox="1"/>
          <p:nvPr/>
        </p:nvSpPr>
        <p:spPr>
          <a:xfrm>
            <a:off x="7931217" y="2492943"/>
            <a:ext cx="3251556" cy="1631216"/>
          </a:xfrm>
          <a:prstGeom prst="rect">
            <a:avLst/>
          </a:prstGeom>
          <a:noFill/>
        </p:spPr>
        <p:txBody>
          <a:bodyPr wrap="square" rtlCol="0">
            <a:spAutoFit/>
          </a:bodyPr>
          <a:lstStyle/>
          <a:p>
            <a:r>
              <a:rPr lang="en-GB" sz="2000" dirty="0"/>
              <a:t>The </a:t>
            </a:r>
            <a:r>
              <a:rPr lang="en-GB" sz="2000" b="1" dirty="0"/>
              <a:t>top</a:t>
            </a:r>
            <a:r>
              <a:rPr lang="en-GB" sz="2000" dirty="0"/>
              <a:t> </a:t>
            </a:r>
            <a:r>
              <a:rPr lang="en-GB" sz="2000" b="1" dirty="0"/>
              <a:t>three</a:t>
            </a:r>
            <a:r>
              <a:rPr lang="en-GB" sz="2000" dirty="0"/>
              <a:t> platforms are: </a:t>
            </a:r>
          </a:p>
          <a:p>
            <a:endParaRPr lang="en-GB" sz="2000" dirty="0"/>
          </a:p>
          <a:p>
            <a:pPr marL="342900" indent="-342900">
              <a:buFont typeface="+mj-lt"/>
              <a:buAutoNum type="arabicPeriod"/>
            </a:pPr>
            <a:r>
              <a:rPr lang="en-GB" sz="2000" dirty="0"/>
              <a:t>Xbox 360</a:t>
            </a:r>
          </a:p>
          <a:p>
            <a:pPr marL="342900" indent="-342900">
              <a:buFont typeface="+mj-lt"/>
              <a:buAutoNum type="arabicPeriod"/>
            </a:pPr>
            <a:r>
              <a:rPr lang="en-GB" sz="2000" dirty="0"/>
              <a:t>PlayStation 3</a:t>
            </a:r>
          </a:p>
          <a:p>
            <a:pPr marL="342900" indent="-342900">
              <a:buFont typeface="+mj-lt"/>
              <a:buAutoNum type="arabicPeriod"/>
            </a:pPr>
            <a:r>
              <a:rPr lang="en-GB" sz="2000" dirty="0"/>
              <a:t>PC</a:t>
            </a:r>
          </a:p>
        </p:txBody>
      </p:sp>
      <p:pic>
        <p:nvPicPr>
          <p:cNvPr id="10" name="Content Placeholder 9" descr="A graph showing a bar graph&#10;&#10;Description automatically generated">
            <a:extLst>
              <a:ext uri="{FF2B5EF4-FFF2-40B4-BE49-F238E27FC236}">
                <a16:creationId xmlns:a16="http://schemas.microsoft.com/office/drawing/2014/main" id="{CF3AE3AA-25B1-B9F6-45DB-008A8EA68150}"/>
              </a:ext>
            </a:extLst>
          </p:cNvPr>
          <p:cNvPicPr>
            <a:picLocks noGrp="1" noChangeAspect="1"/>
          </p:cNvPicPr>
          <p:nvPr>
            <p:ph idx="1"/>
          </p:nvPr>
        </p:nvPicPr>
        <p:blipFill>
          <a:blip r:embed="rId4"/>
          <a:stretch>
            <a:fillRect/>
          </a:stretch>
        </p:blipFill>
        <p:spPr>
          <a:xfrm>
            <a:off x="1570008" y="2103690"/>
            <a:ext cx="6026502" cy="4144709"/>
          </a:xfrm>
        </p:spPr>
      </p:pic>
      <p:pic>
        <p:nvPicPr>
          <p:cNvPr id="15" name="Audio 14">
            <a:hlinkClick r:id="" action="ppaction://media"/>
            <a:extLst>
              <a:ext uri="{FF2B5EF4-FFF2-40B4-BE49-F238E27FC236}">
                <a16:creationId xmlns:a16="http://schemas.microsoft.com/office/drawing/2014/main" id="{B197FF14-7762-74F8-8D6F-3117C85EF50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29981562"/>
      </p:ext>
    </p:extLst>
  </p:cSld>
  <p:clrMapOvr>
    <a:masterClrMapping/>
  </p:clrMapOvr>
  <mc:AlternateContent xmlns:mc="http://schemas.openxmlformats.org/markup-compatibility/2006">
    <mc:Choice xmlns:p14="http://schemas.microsoft.com/office/powerpoint/2010/main" Requires="p14">
      <p:transition spd="slow" p14:dur="2000" advTm="10080"/>
    </mc:Choice>
    <mc:Fallback>
      <p:transition spd="slow" advTm="10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13224</TotalTime>
  <Words>627</Words>
  <Application>Microsoft Office PowerPoint</Application>
  <PresentationFormat>Widescreen</PresentationFormat>
  <Paragraphs>66</Paragraphs>
  <Slides>12</Slides>
  <Notes>2</Notes>
  <HiddenSlides>0</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Stevie Sans</vt:lpstr>
      <vt:lpstr>Symbol</vt:lpstr>
      <vt:lpstr>Tw Cen MT</vt:lpstr>
      <vt:lpstr>Circuit</vt:lpstr>
      <vt:lpstr>Data analytics career accelerator 2023 cohort 2  Course 3 Assignment: Advanced Analytics for Organisational Impact</vt:lpstr>
      <vt:lpstr>introduction</vt:lpstr>
      <vt:lpstr>Introduction</vt:lpstr>
      <vt:lpstr>Importing and Exploring the data</vt:lpstr>
      <vt:lpstr>Identifying Trends and Patterns</vt:lpstr>
      <vt:lpstr>Customer groups for targeted marketing</vt:lpstr>
      <vt:lpstr>How customers accumulate loyalty points</vt:lpstr>
      <vt:lpstr>NLP analysis of review text </vt:lpstr>
      <vt:lpstr>how different products affect sales trends </vt:lpstr>
      <vt:lpstr>Reliability of the data </vt:lpstr>
      <vt:lpstr>Recommendations</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Rose</dc:creator>
  <cp:lastModifiedBy>Rose Ryan</cp:lastModifiedBy>
  <cp:revision>346</cp:revision>
  <dcterms:created xsi:type="dcterms:W3CDTF">2023-06-24T14:28:34Z</dcterms:created>
  <dcterms:modified xsi:type="dcterms:W3CDTF">2023-10-19T13:21:28Z</dcterms:modified>
</cp:coreProperties>
</file>

<file path=docProps/thumbnail.jpeg>
</file>